
<file path=[Content_Types].xml><?xml version="1.0" encoding="utf-8"?>
<Types xmlns="http://schemas.openxmlformats.org/package/2006/content-types">
  <Default Extension="png" ContentType="image/png"/>
  <Default Extension="jpeg" ContentType="image/jpeg"/>
  <Default Extension="webp"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7"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Lst>
  <p:sldSz cx="12192000" cy="6858000"/>
  <p:notesSz cx="6858000" cy="9144000"/>
  <p:defaultTextStyle>
    <a:defPPr rtl="0">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E3FDE45-AF77-4B5C-9715-49D594BDF05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92" d="100"/>
          <a:sy n="92" d="100"/>
        </p:scale>
        <p:origin x="498" y="90"/>
      </p:cViewPr>
      <p:guideLst>
        <p:guide orient="horz" pos="2160"/>
        <p:guide pos="3840"/>
      </p:guideLst>
    </p:cSldViewPr>
  </p:slideViewPr>
  <p:notesTextViewPr>
    <p:cViewPr>
      <p:scale>
        <a:sx n="1" d="1"/>
        <a:sy n="1" d="1"/>
      </p:scale>
      <p:origin x="0" y="0"/>
    </p:cViewPr>
  </p:notesTextViewPr>
  <p:notesViewPr>
    <p:cSldViewPr snapToGrid="0">
      <p:cViewPr varScale="1">
        <p:scale>
          <a:sx n="89" d="100"/>
          <a:sy n="89" d="100"/>
        </p:scale>
        <p:origin x="301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modSld modMainMaster modNotesMaster modHandout">
      <pc:chgData name="Fake Test User" userId="SID-0" providerId="Test" clId="FakeClientId" dt="2018-12-03T09:05:17.107" v="27" actId="790"/>
      <pc:docMkLst>
        <pc:docMk/>
      </pc:docMkLst>
      <pc:sldChg chg="modSp modNotes">
        <pc:chgData name="Fake Test User" userId="SID-0" providerId="Test" clId="FakeClientId" dt="2018-12-03T09:05:17.107" v="27" actId="790"/>
        <pc:sldMkLst>
          <pc:docMk/>
          <pc:sldMk cId="1756136185" sldId="257"/>
        </pc:sldMkLst>
        <pc:spChg chg="mod">
          <ac:chgData name="Fake Test User" userId="SID-0" providerId="Test" clId="FakeClientId" dt="2018-12-03T09:00:54.780" v="1" actId="790"/>
          <ac:spMkLst>
            <pc:docMk/>
            <pc:sldMk cId="1756136185" sldId="257"/>
            <ac:spMk id="2" creationId="{00000000-0000-0000-0000-000000000000}"/>
          </ac:spMkLst>
        </pc:spChg>
        <pc:spChg chg="mod">
          <ac:chgData name="Fake Test User" userId="SID-0" providerId="Test" clId="FakeClientId" dt="2018-12-03T09:00:54.780" v="1" actId="790"/>
          <ac:spMkLst>
            <pc:docMk/>
            <pc:sldMk cId="1756136185" sldId="257"/>
            <ac:spMk id="3" creationId="{00000000-0000-0000-0000-000000000000}"/>
          </ac:spMkLst>
        </pc:spChg>
      </pc:sldChg>
      <pc:sldChg chg="modSp modNotes">
        <pc:chgData name="Fake Test User" userId="SID-0" providerId="Test" clId="FakeClientId" dt="2018-12-03T09:05:13.779" v="26" actId="790"/>
        <pc:sldMkLst>
          <pc:docMk/>
          <pc:sldMk cId="3432416375" sldId="258"/>
        </pc:sldMkLst>
        <pc:spChg chg="mod">
          <ac:chgData name="Fake Test User" userId="SID-0" providerId="Test" clId="FakeClientId" dt="2018-12-03T09:01:03.592" v="2" actId="790"/>
          <ac:spMkLst>
            <pc:docMk/>
            <pc:sldMk cId="3432416375" sldId="258"/>
            <ac:spMk id="13" creationId="{00000000-0000-0000-0000-000000000000}"/>
          </ac:spMkLst>
        </pc:spChg>
        <pc:spChg chg="mod">
          <ac:chgData name="Fake Test User" userId="SID-0" providerId="Test" clId="FakeClientId" dt="2018-12-03T09:01:03.592" v="2" actId="790"/>
          <ac:spMkLst>
            <pc:docMk/>
            <pc:sldMk cId="3432416375" sldId="258"/>
            <ac:spMk id="14" creationId="{00000000-0000-0000-0000-000000000000}"/>
          </ac:spMkLst>
        </pc:spChg>
      </pc:sldChg>
      <pc:sldChg chg="modSp mod modNotes">
        <pc:chgData name="Fake Test User" userId="SID-0" providerId="Test" clId="FakeClientId" dt="2018-12-03T09:05:10.655" v="25" actId="790"/>
        <pc:sldMkLst>
          <pc:docMk/>
          <pc:sldMk cId="1177092903" sldId="259"/>
        </pc:sldMkLst>
        <pc:spChg chg="mod">
          <ac:chgData name="Fake Test User" userId="SID-0" providerId="Test" clId="FakeClientId" dt="2018-12-03T09:01:11.967" v="3" actId="27636"/>
          <ac:spMkLst>
            <pc:docMk/>
            <pc:sldMk cId="1177092903" sldId="259"/>
            <ac:spMk id="2" creationId="{00000000-0000-0000-0000-000000000000}"/>
          </ac:spMkLst>
        </pc:spChg>
        <pc:graphicFrameChg chg="mod">
          <ac:chgData name="Fake Test User" userId="SID-0" providerId="Test" clId="FakeClientId" dt="2018-12-03T09:01:11.967" v="3" actId="27636"/>
          <ac:graphicFrameMkLst>
            <pc:docMk/>
            <pc:sldMk cId="1177092903" sldId="259"/>
            <ac:graphicFrameMk id="6" creationId="{00000000-0000-0000-0000-000000000000}"/>
          </ac:graphicFrameMkLst>
        </pc:graphicFrameChg>
      </pc:sldChg>
      <pc:sldChg chg="modSp modNotes">
        <pc:chgData name="Fake Test User" userId="SID-0" providerId="Test" clId="FakeClientId" dt="2018-12-03T09:05:07.451" v="24" actId="790"/>
        <pc:sldMkLst>
          <pc:docMk/>
          <pc:sldMk cId="2448389070" sldId="260"/>
        </pc:sldMkLst>
        <pc:spChg chg="mod">
          <ac:chgData name="Fake Test User" userId="SID-0" providerId="Test" clId="FakeClientId" dt="2018-12-03T09:02:30.349" v="8" actId="790"/>
          <ac:spMkLst>
            <pc:docMk/>
            <pc:sldMk cId="2448389070" sldId="260"/>
            <ac:spMk id="2" creationId="{00000000-0000-0000-0000-000000000000}"/>
          </ac:spMkLst>
        </pc:spChg>
        <pc:spChg chg="mod">
          <ac:chgData name="Fake Test User" userId="SID-0" providerId="Test" clId="FakeClientId" dt="2018-12-03T09:02:30.349" v="8" actId="790"/>
          <ac:spMkLst>
            <pc:docMk/>
            <pc:sldMk cId="2448389070" sldId="260"/>
            <ac:spMk id="11" creationId="{00000000-0000-0000-0000-000000000000}"/>
          </ac:spMkLst>
        </pc:spChg>
      </pc:sldChg>
      <pc:sldChg chg="modNotes">
        <pc:chgData name="Fake Test User" userId="SID-0" providerId="Test" clId="FakeClientId" dt="2018-12-03T09:05:03.843" v="23" actId="790"/>
        <pc:sldMkLst>
          <pc:docMk/>
          <pc:sldMk cId="997282786" sldId="261"/>
        </pc:sldMkLst>
      </pc:sldChg>
      <pc:sldMasterChg chg="modSp modSldLayout">
        <pc:chgData name="Fake Test User" userId="SID-0" providerId="Test" clId="FakeClientId" dt="2018-12-03T09:03:55.376" v="20" actId="790"/>
        <pc:sldMasterMkLst>
          <pc:docMk/>
          <pc:sldMasterMk cId="981562976" sldId="2147483660"/>
        </pc:sldMasterMkLst>
        <pc:spChg chg="mod">
          <ac:chgData name="Fake Test User" userId="SID-0" providerId="Test" clId="FakeClientId" dt="2018-12-03T09:03:12.941" v="9" actId="790"/>
          <ac:spMkLst>
            <pc:docMk/>
            <pc:sldMasterMk cId="981562976" sldId="2147483660"/>
            <ac:spMk id="2" creationId="{00000000-0000-0000-0000-000000000000}"/>
          </ac:spMkLst>
        </pc:spChg>
        <pc:spChg chg="mod">
          <ac:chgData name="Fake Test User" userId="SID-0" providerId="Test" clId="FakeClientId" dt="2018-12-03T09:03:12.941" v="9" actId="790"/>
          <ac:spMkLst>
            <pc:docMk/>
            <pc:sldMasterMk cId="981562976" sldId="2147483660"/>
            <ac:spMk id="3" creationId="{00000000-0000-0000-0000-000000000000}"/>
          </ac:spMkLst>
        </pc:spChg>
        <pc:spChg chg="mod">
          <ac:chgData name="Fake Test User" userId="SID-0" providerId="Test" clId="FakeClientId" dt="2018-12-03T09:03:12.941" v="9" actId="790"/>
          <ac:spMkLst>
            <pc:docMk/>
            <pc:sldMasterMk cId="981562976" sldId="2147483660"/>
            <ac:spMk id="4" creationId="{00000000-0000-0000-0000-000000000000}"/>
          </ac:spMkLst>
        </pc:spChg>
        <pc:spChg chg="mod">
          <ac:chgData name="Fake Test User" userId="SID-0" providerId="Test" clId="FakeClientId" dt="2018-12-03T09:03:12.941" v="9" actId="790"/>
          <ac:spMkLst>
            <pc:docMk/>
            <pc:sldMasterMk cId="981562976" sldId="2147483660"/>
            <ac:spMk id="5" creationId="{00000000-0000-0000-0000-000000000000}"/>
          </ac:spMkLst>
        </pc:spChg>
        <pc:spChg chg="mod">
          <ac:chgData name="Fake Test User" userId="SID-0" providerId="Test" clId="FakeClientId" dt="2018-12-03T09:03:12.941" v="9" actId="790"/>
          <ac:spMkLst>
            <pc:docMk/>
            <pc:sldMasterMk cId="981562976" sldId="2147483660"/>
            <ac:spMk id="6" creationId="{00000000-0000-0000-0000-000000000000}"/>
          </ac:spMkLst>
        </pc:spChg>
        <pc:sldLayoutChg chg="modSp">
          <pc:chgData name="Fake Test User" userId="SID-0" providerId="Test" clId="FakeClientId" dt="2018-12-03T09:03:18.503" v="10" actId="790"/>
          <pc:sldLayoutMkLst>
            <pc:docMk/>
            <pc:sldMasterMk cId="981562976" sldId="2147483660"/>
            <pc:sldLayoutMk cId="2483261190" sldId="2147483661"/>
          </pc:sldLayoutMkLst>
          <pc:spChg chg="mod">
            <ac:chgData name="Fake Test User" userId="SID-0" providerId="Test" clId="FakeClientId" dt="2018-12-03T09:03:18.503" v="10" actId="790"/>
            <ac:spMkLst>
              <pc:docMk/>
              <pc:sldMasterMk cId="981562976" sldId="2147483660"/>
              <pc:sldLayoutMk cId="2483261190" sldId="2147483661"/>
              <ac:spMk id="2" creationId="{00000000-0000-0000-0000-000000000000}"/>
            </ac:spMkLst>
          </pc:spChg>
          <pc:spChg chg="mod">
            <ac:chgData name="Fake Test User" userId="SID-0" providerId="Test" clId="FakeClientId" dt="2018-12-03T09:03:18.503" v="10" actId="790"/>
            <ac:spMkLst>
              <pc:docMk/>
              <pc:sldMasterMk cId="981562976" sldId="2147483660"/>
              <pc:sldLayoutMk cId="2483261190" sldId="2147483661"/>
              <ac:spMk id="3" creationId="{00000000-0000-0000-0000-000000000000}"/>
            </ac:spMkLst>
          </pc:spChg>
          <pc:spChg chg="mod">
            <ac:chgData name="Fake Test User" userId="SID-0" providerId="Test" clId="FakeClientId" dt="2018-12-03T09:03:18.503" v="10" actId="790"/>
            <ac:spMkLst>
              <pc:docMk/>
              <pc:sldMasterMk cId="981562976" sldId="2147483660"/>
              <pc:sldLayoutMk cId="2483261190" sldId="2147483661"/>
              <ac:spMk id="4" creationId="{00000000-0000-0000-0000-000000000000}"/>
            </ac:spMkLst>
          </pc:spChg>
          <pc:spChg chg="mod">
            <ac:chgData name="Fake Test User" userId="SID-0" providerId="Test" clId="FakeClientId" dt="2018-12-03T09:03:18.503" v="10" actId="790"/>
            <ac:spMkLst>
              <pc:docMk/>
              <pc:sldMasterMk cId="981562976" sldId="2147483660"/>
              <pc:sldLayoutMk cId="2483261190" sldId="2147483661"/>
              <ac:spMk id="5" creationId="{00000000-0000-0000-0000-000000000000}"/>
            </ac:spMkLst>
          </pc:spChg>
          <pc:spChg chg="mod">
            <ac:chgData name="Fake Test User" userId="SID-0" providerId="Test" clId="FakeClientId" dt="2018-12-03T09:03:18.503" v="10" actId="790"/>
            <ac:spMkLst>
              <pc:docMk/>
              <pc:sldMasterMk cId="981562976" sldId="2147483660"/>
              <pc:sldLayoutMk cId="2483261190" sldId="2147483661"/>
              <ac:spMk id="6" creationId="{00000000-0000-0000-0000-000000000000}"/>
            </ac:spMkLst>
          </pc:spChg>
        </pc:sldLayoutChg>
        <pc:sldLayoutChg chg="modSp">
          <pc:chgData name="Fake Test User" userId="SID-0" providerId="Test" clId="FakeClientId" dt="2018-12-03T09:03:21.550" v="11" actId="790"/>
          <pc:sldLayoutMkLst>
            <pc:docMk/>
            <pc:sldMasterMk cId="981562976" sldId="2147483660"/>
            <pc:sldLayoutMk cId="1702466837" sldId="2147483662"/>
          </pc:sldLayoutMkLst>
          <pc:spChg chg="mod">
            <ac:chgData name="Fake Test User" userId="SID-0" providerId="Test" clId="FakeClientId" dt="2018-12-03T09:03:21.550" v="11" actId="790"/>
            <ac:spMkLst>
              <pc:docMk/>
              <pc:sldMasterMk cId="981562976" sldId="2147483660"/>
              <pc:sldLayoutMk cId="1702466837" sldId="2147483662"/>
              <ac:spMk id="2" creationId="{00000000-0000-0000-0000-000000000000}"/>
            </ac:spMkLst>
          </pc:spChg>
          <pc:spChg chg="mod">
            <ac:chgData name="Fake Test User" userId="SID-0" providerId="Test" clId="FakeClientId" dt="2018-12-03T09:03:21.550" v="11" actId="790"/>
            <ac:spMkLst>
              <pc:docMk/>
              <pc:sldMasterMk cId="981562976" sldId="2147483660"/>
              <pc:sldLayoutMk cId="1702466837" sldId="2147483662"/>
              <ac:spMk id="3" creationId="{00000000-0000-0000-0000-000000000000}"/>
            </ac:spMkLst>
          </pc:spChg>
          <pc:spChg chg="mod">
            <ac:chgData name="Fake Test User" userId="SID-0" providerId="Test" clId="FakeClientId" dt="2018-12-03T09:03:21.550" v="11" actId="790"/>
            <ac:spMkLst>
              <pc:docMk/>
              <pc:sldMasterMk cId="981562976" sldId="2147483660"/>
              <pc:sldLayoutMk cId="1702466837" sldId="2147483662"/>
              <ac:spMk id="4" creationId="{00000000-0000-0000-0000-000000000000}"/>
            </ac:spMkLst>
          </pc:spChg>
          <pc:spChg chg="mod">
            <ac:chgData name="Fake Test User" userId="SID-0" providerId="Test" clId="FakeClientId" dt="2018-12-03T09:03:21.550" v="11" actId="790"/>
            <ac:spMkLst>
              <pc:docMk/>
              <pc:sldMasterMk cId="981562976" sldId="2147483660"/>
              <pc:sldLayoutMk cId="1702466837" sldId="2147483662"/>
              <ac:spMk id="5" creationId="{00000000-0000-0000-0000-000000000000}"/>
            </ac:spMkLst>
          </pc:spChg>
          <pc:spChg chg="mod">
            <ac:chgData name="Fake Test User" userId="SID-0" providerId="Test" clId="FakeClientId" dt="2018-12-03T09:03:21.550" v="11" actId="790"/>
            <ac:spMkLst>
              <pc:docMk/>
              <pc:sldMasterMk cId="981562976" sldId="2147483660"/>
              <pc:sldLayoutMk cId="1702466837" sldId="2147483662"/>
              <ac:spMk id="6" creationId="{00000000-0000-0000-0000-000000000000}"/>
            </ac:spMkLst>
          </pc:spChg>
        </pc:sldLayoutChg>
        <pc:sldLayoutChg chg="modSp">
          <pc:chgData name="Fake Test User" userId="SID-0" providerId="Test" clId="FakeClientId" dt="2018-12-03T09:03:24.627" v="12" actId="790"/>
          <pc:sldLayoutMkLst>
            <pc:docMk/>
            <pc:sldMasterMk cId="981562976" sldId="2147483660"/>
            <pc:sldLayoutMk cId="1233611818" sldId="2147483663"/>
          </pc:sldLayoutMkLst>
          <pc:spChg chg="mod">
            <ac:chgData name="Fake Test User" userId="SID-0" providerId="Test" clId="FakeClientId" dt="2018-12-03T09:03:24.627" v="12" actId="790"/>
            <ac:spMkLst>
              <pc:docMk/>
              <pc:sldMasterMk cId="981562976" sldId="2147483660"/>
              <pc:sldLayoutMk cId="1233611818" sldId="2147483663"/>
              <ac:spMk id="2" creationId="{00000000-0000-0000-0000-000000000000}"/>
            </ac:spMkLst>
          </pc:spChg>
          <pc:spChg chg="mod">
            <ac:chgData name="Fake Test User" userId="SID-0" providerId="Test" clId="FakeClientId" dt="2018-12-03T09:03:24.627" v="12" actId="790"/>
            <ac:spMkLst>
              <pc:docMk/>
              <pc:sldMasterMk cId="981562976" sldId="2147483660"/>
              <pc:sldLayoutMk cId="1233611818" sldId="2147483663"/>
              <ac:spMk id="3" creationId="{00000000-0000-0000-0000-000000000000}"/>
            </ac:spMkLst>
          </pc:spChg>
          <pc:spChg chg="mod">
            <ac:chgData name="Fake Test User" userId="SID-0" providerId="Test" clId="FakeClientId" dt="2018-12-03T09:03:24.627" v="12" actId="790"/>
            <ac:spMkLst>
              <pc:docMk/>
              <pc:sldMasterMk cId="981562976" sldId="2147483660"/>
              <pc:sldLayoutMk cId="1233611818" sldId="2147483663"/>
              <ac:spMk id="4" creationId="{00000000-0000-0000-0000-000000000000}"/>
            </ac:spMkLst>
          </pc:spChg>
          <pc:spChg chg="mod">
            <ac:chgData name="Fake Test User" userId="SID-0" providerId="Test" clId="FakeClientId" dt="2018-12-03T09:03:24.627" v="12" actId="790"/>
            <ac:spMkLst>
              <pc:docMk/>
              <pc:sldMasterMk cId="981562976" sldId="2147483660"/>
              <pc:sldLayoutMk cId="1233611818" sldId="2147483663"/>
              <ac:spMk id="5" creationId="{00000000-0000-0000-0000-000000000000}"/>
            </ac:spMkLst>
          </pc:spChg>
          <pc:spChg chg="mod">
            <ac:chgData name="Fake Test User" userId="SID-0" providerId="Test" clId="FakeClientId" dt="2018-12-03T09:03:24.627" v="12" actId="790"/>
            <ac:spMkLst>
              <pc:docMk/>
              <pc:sldMasterMk cId="981562976" sldId="2147483660"/>
              <pc:sldLayoutMk cId="1233611818" sldId="2147483663"/>
              <ac:spMk id="6" creationId="{00000000-0000-0000-0000-000000000000}"/>
            </ac:spMkLst>
          </pc:spChg>
        </pc:sldLayoutChg>
        <pc:sldLayoutChg chg="modSp">
          <pc:chgData name="Fake Test User" userId="SID-0" providerId="Test" clId="FakeClientId" dt="2018-12-03T09:03:28.065" v="13" actId="790"/>
          <pc:sldLayoutMkLst>
            <pc:docMk/>
            <pc:sldMasterMk cId="981562976" sldId="2147483660"/>
            <pc:sldLayoutMk cId="1521872723" sldId="2147483664"/>
          </pc:sldLayoutMkLst>
          <pc:spChg chg="mod">
            <ac:chgData name="Fake Test User" userId="SID-0" providerId="Test" clId="FakeClientId" dt="2018-12-03T09:03:28.065" v="13" actId="790"/>
            <ac:spMkLst>
              <pc:docMk/>
              <pc:sldMasterMk cId="981562976" sldId="2147483660"/>
              <pc:sldLayoutMk cId="1521872723" sldId="2147483664"/>
              <ac:spMk id="2" creationId="{00000000-0000-0000-0000-000000000000}"/>
            </ac:spMkLst>
          </pc:spChg>
          <pc:spChg chg="mod">
            <ac:chgData name="Fake Test User" userId="SID-0" providerId="Test" clId="FakeClientId" dt="2018-12-03T09:03:28.065" v="13" actId="790"/>
            <ac:spMkLst>
              <pc:docMk/>
              <pc:sldMasterMk cId="981562976" sldId="2147483660"/>
              <pc:sldLayoutMk cId="1521872723" sldId="2147483664"/>
              <ac:spMk id="3" creationId="{00000000-0000-0000-0000-000000000000}"/>
            </ac:spMkLst>
          </pc:spChg>
          <pc:spChg chg="mod">
            <ac:chgData name="Fake Test User" userId="SID-0" providerId="Test" clId="FakeClientId" dt="2018-12-03T09:03:28.065" v="13" actId="790"/>
            <ac:spMkLst>
              <pc:docMk/>
              <pc:sldMasterMk cId="981562976" sldId="2147483660"/>
              <pc:sldLayoutMk cId="1521872723" sldId="2147483664"/>
              <ac:spMk id="4" creationId="{00000000-0000-0000-0000-000000000000}"/>
            </ac:spMkLst>
          </pc:spChg>
          <pc:spChg chg="mod">
            <ac:chgData name="Fake Test User" userId="SID-0" providerId="Test" clId="FakeClientId" dt="2018-12-03T09:03:28.065" v="13" actId="790"/>
            <ac:spMkLst>
              <pc:docMk/>
              <pc:sldMasterMk cId="981562976" sldId="2147483660"/>
              <pc:sldLayoutMk cId="1521872723" sldId="2147483664"/>
              <ac:spMk id="5" creationId="{00000000-0000-0000-0000-000000000000}"/>
            </ac:spMkLst>
          </pc:spChg>
          <pc:spChg chg="mod">
            <ac:chgData name="Fake Test User" userId="SID-0" providerId="Test" clId="FakeClientId" dt="2018-12-03T09:03:28.065" v="13" actId="790"/>
            <ac:spMkLst>
              <pc:docMk/>
              <pc:sldMasterMk cId="981562976" sldId="2147483660"/>
              <pc:sldLayoutMk cId="1521872723" sldId="2147483664"/>
              <ac:spMk id="6" creationId="{00000000-0000-0000-0000-000000000000}"/>
            </ac:spMkLst>
          </pc:spChg>
          <pc:spChg chg="mod">
            <ac:chgData name="Fake Test User" userId="SID-0" providerId="Test" clId="FakeClientId" dt="2018-12-03T09:03:28.065" v="13" actId="790"/>
            <ac:spMkLst>
              <pc:docMk/>
              <pc:sldMasterMk cId="981562976" sldId="2147483660"/>
              <pc:sldLayoutMk cId="1521872723" sldId="2147483664"/>
              <ac:spMk id="7" creationId="{00000000-0000-0000-0000-000000000000}"/>
            </ac:spMkLst>
          </pc:spChg>
        </pc:sldLayoutChg>
        <pc:sldLayoutChg chg="modSp">
          <pc:chgData name="Fake Test User" userId="SID-0" providerId="Test" clId="FakeClientId" dt="2018-12-03T09:03:31.690" v="14" actId="790"/>
          <pc:sldLayoutMkLst>
            <pc:docMk/>
            <pc:sldMasterMk cId="981562976" sldId="2147483660"/>
            <pc:sldLayoutMk cId="1100924916" sldId="2147483665"/>
          </pc:sldLayoutMkLst>
          <pc:spChg chg="mod">
            <ac:chgData name="Fake Test User" userId="SID-0" providerId="Test" clId="FakeClientId" dt="2018-12-03T09:03:31.690" v="14" actId="790"/>
            <ac:spMkLst>
              <pc:docMk/>
              <pc:sldMasterMk cId="981562976" sldId="2147483660"/>
              <pc:sldLayoutMk cId="1100924916" sldId="2147483665"/>
              <ac:spMk id="2" creationId="{00000000-0000-0000-0000-000000000000}"/>
            </ac:spMkLst>
          </pc:spChg>
          <pc:spChg chg="mod">
            <ac:chgData name="Fake Test User" userId="SID-0" providerId="Test" clId="FakeClientId" dt="2018-12-03T09:03:31.690" v="14" actId="790"/>
            <ac:spMkLst>
              <pc:docMk/>
              <pc:sldMasterMk cId="981562976" sldId="2147483660"/>
              <pc:sldLayoutMk cId="1100924916" sldId="2147483665"/>
              <ac:spMk id="3" creationId="{00000000-0000-0000-0000-000000000000}"/>
            </ac:spMkLst>
          </pc:spChg>
          <pc:spChg chg="mod">
            <ac:chgData name="Fake Test User" userId="SID-0" providerId="Test" clId="FakeClientId" dt="2018-12-03T09:03:31.690" v="14" actId="790"/>
            <ac:spMkLst>
              <pc:docMk/>
              <pc:sldMasterMk cId="981562976" sldId="2147483660"/>
              <pc:sldLayoutMk cId="1100924916" sldId="2147483665"/>
              <ac:spMk id="4" creationId="{00000000-0000-0000-0000-000000000000}"/>
            </ac:spMkLst>
          </pc:spChg>
          <pc:spChg chg="mod">
            <ac:chgData name="Fake Test User" userId="SID-0" providerId="Test" clId="FakeClientId" dt="2018-12-03T09:03:31.690" v="14" actId="790"/>
            <ac:spMkLst>
              <pc:docMk/>
              <pc:sldMasterMk cId="981562976" sldId="2147483660"/>
              <pc:sldLayoutMk cId="1100924916" sldId="2147483665"/>
              <ac:spMk id="5" creationId="{00000000-0000-0000-0000-000000000000}"/>
            </ac:spMkLst>
          </pc:spChg>
          <pc:spChg chg="mod">
            <ac:chgData name="Fake Test User" userId="SID-0" providerId="Test" clId="FakeClientId" dt="2018-12-03T09:03:31.690" v="14" actId="790"/>
            <ac:spMkLst>
              <pc:docMk/>
              <pc:sldMasterMk cId="981562976" sldId="2147483660"/>
              <pc:sldLayoutMk cId="1100924916" sldId="2147483665"/>
              <ac:spMk id="6" creationId="{00000000-0000-0000-0000-000000000000}"/>
            </ac:spMkLst>
          </pc:spChg>
          <pc:spChg chg="mod">
            <ac:chgData name="Fake Test User" userId="SID-0" providerId="Test" clId="FakeClientId" dt="2018-12-03T09:03:31.690" v="14" actId="790"/>
            <ac:spMkLst>
              <pc:docMk/>
              <pc:sldMasterMk cId="981562976" sldId="2147483660"/>
              <pc:sldLayoutMk cId="1100924916" sldId="2147483665"/>
              <ac:spMk id="7" creationId="{00000000-0000-0000-0000-000000000000}"/>
            </ac:spMkLst>
          </pc:spChg>
          <pc:spChg chg="mod">
            <ac:chgData name="Fake Test User" userId="SID-0" providerId="Test" clId="FakeClientId" dt="2018-12-03T09:03:31.690" v="14" actId="790"/>
            <ac:spMkLst>
              <pc:docMk/>
              <pc:sldMasterMk cId="981562976" sldId="2147483660"/>
              <pc:sldLayoutMk cId="1100924916" sldId="2147483665"/>
              <ac:spMk id="8" creationId="{00000000-0000-0000-0000-000000000000}"/>
            </ac:spMkLst>
          </pc:spChg>
          <pc:spChg chg="mod">
            <ac:chgData name="Fake Test User" userId="SID-0" providerId="Test" clId="FakeClientId" dt="2018-12-03T09:03:31.690" v="14" actId="790"/>
            <ac:spMkLst>
              <pc:docMk/>
              <pc:sldMasterMk cId="981562976" sldId="2147483660"/>
              <pc:sldLayoutMk cId="1100924916" sldId="2147483665"/>
              <ac:spMk id="9" creationId="{00000000-0000-0000-0000-000000000000}"/>
            </ac:spMkLst>
          </pc:spChg>
        </pc:sldLayoutChg>
        <pc:sldLayoutChg chg="modSp">
          <pc:chgData name="Fake Test User" userId="SID-0" providerId="Test" clId="FakeClientId" dt="2018-12-03T09:03:36.143" v="15" actId="790"/>
          <pc:sldLayoutMkLst>
            <pc:docMk/>
            <pc:sldMasterMk cId="981562976" sldId="2147483660"/>
            <pc:sldLayoutMk cId="918406868" sldId="2147483666"/>
          </pc:sldLayoutMkLst>
          <pc:spChg chg="mod">
            <ac:chgData name="Fake Test User" userId="SID-0" providerId="Test" clId="FakeClientId" dt="2018-12-03T09:03:36.143" v="15" actId="790"/>
            <ac:spMkLst>
              <pc:docMk/>
              <pc:sldMasterMk cId="981562976" sldId="2147483660"/>
              <pc:sldLayoutMk cId="918406868" sldId="2147483666"/>
              <ac:spMk id="2" creationId="{00000000-0000-0000-0000-000000000000}"/>
            </ac:spMkLst>
          </pc:spChg>
          <pc:spChg chg="mod">
            <ac:chgData name="Fake Test User" userId="SID-0" providerId="Test" clId="FakeClientId" dt="2018-12-03T09:03:36.143" v="15" actId="790"/>
            <ac:spMkLst>
              <pc:docMk/>
              <pc:sldMasterMk cId="981562976" sldId="2147483660"/>
              <pc:sldLayoutMk cId="918406868" sldId="2147483666"/>
              <ac:spMk id="3" creationId="{00000000-0000-0000-0000-000000000000}"/>
            </ac:spMkLst>
          </pc:spChg>
          <pc:spChg chg="mod">
            <ac:chgData name="Fake Test User" userId="SID-0" providerId="Test" clId="FakeClientId" dt="2018-12-03T09:03:36.143" v="15" actId="790"/>
            <ac:spMkLst>
              <pc:docMk/>
              <pc:sldMasterMk cId="981562976" sldId="2147483660"/>
              <pc:sldLayoutMk cId="918406868" sldId="2147483666"/>
              <ac:spMk id="4" creationId="{00000000-0000-0000-0000-000000000000}"/>
            </ac:spMkLst>
          </pc:spChg>
          <pc:spChg chg="mod">
            <ac:chgData name="Fake Test User" userId="SID-0" providerId="Test" clId="FakeClientId" dt="2018-12-03T09:03:36.143" v="15" actId="790"/>
            <ac:spMkLst>
              <pc:docMk/>
              <pc:sldMasterMk cId="981562976" sldId="2147483660"/>
              <pc:sldLayoutMk cId="918406868" sldId="2147483666"/>
              <ac:spMk id="5" creationId="{00000000-0000-0000-0000-000000000000}"/>
            </ac:spMkLst>
          </pc:spChg>
        </pc:sldLayoutChg>
        <pc:sldLayoutChg chg="modSp">
          <pc:chgData name="Fake Test User" userId="SID-0" providerId="Test" clId="FakeClientId" dt="2018-12-03T09:03:40.721" v="16" actId="790"/>
          <pc:sldLayoutMkLst>
            <pc:docMk/>
            <pc:sldMasterMk cId="981562976" sldId="2147483660"/>
            <pc:sldLayoutMk cId="2497625034" sldId="2147483667"/>
          </pc:sldLayoutMkLst>
          <pc:spChg chg="mod">
            <ac:chgData name="Fake Test User" userId="SID-0" providerId="Test" clId="FakeClientId" dt="2018-12-03T09:03:40.721" v="16" actId="790"/>
            <ac:spMkLst>
              <pc:docMk/>
              <pc:sldMasterMk cId="981562976" sldId="2147483660"/>
              <pc:sldLayoutMk cId="2497625034" sldId="2147483667"/>
              <ac:spMk id="2" creationId="{00000000-0000-0000-0000-000000000000}"/>
            </ac:spMkLst>
          </pc:spChg>
          <pc:spChg chg="mod">
            <ac:chgData name="Fake Test User" userId="SID-0" providerId="Test" clId="FakeClientId" dt="2018-12-03T09:03:40.721" v="16" actId="790"/>
            <ac:spMkLst>
              <pc:docMk/>
              <pc:sldMasterMk cId="981562976" sldId="2147483660"/>
              <pc:sldLayoutMk cId="2497625034" sldId="2147483667"/>
              <ac:spMk id="3" creationId="{00000000-0000-0000-0000-000000000000}"/>
            </ac:spMkLst>
          </pc:spChg>
          <pc:spChg chg="mod">
            <ac:chgData name="Fake Test User" userId="SID-0" providerId="Test" clId="FakeClientId" dt="2018-12-03T09:03:40.721" v="16" actId="790"/>
            <ac:spMkLst>
              <pc:docMk/>
              <pc:sldMasterMk cId="981562976" sldId="2147483660"/>
              <pc:sldLayoutMk cId="2497625034" sldId="2147483667"/>
              <ac:spMk id="4" creationId="{00000000-0000-0000-0000-000000000000}"/>
            </ac:spMkLst>
          </pc:spChg>
        </pc:sldLayoutChg>
        <pc:sldLayoutChg chg="modSp">
          <pc:chgData name="Fake Test User" userId="SID-0" providerId="Test" clId="FakeClientId" dt="2018-12-03T09:03:44.720" v="17" actId="790"/>
          <pc:sldLayoutMkLst>
            <pc:docMk/>
            <pc:sldMasterMk cId="981562976" sldId="2147483660"/>
            <pc:sldLayoutMk cId="943659482" sldId="2147483668"/>
          </pc:sldLayoutMkLst>
          <pc:spChg chg="mod">
            <ac:chgData name="Fake Test User" userId="SID-0" providerId="Test" clId="FakeClientId" dt="2018-12-03T09:03:44.720" v="17" actId="790"/>
            <ac:spMkLst>
              <pc:docMk/>
              <pc:sldMasterMk cId="981562976" sldId="2147483660"/>
              <pc:sldLayoutMk cId="943659482" sldId="2147483668"/>
              <ac:spMk id="2" creationId="{00000000-0000-0000-0000-000000000000}"/>
            </ac:spMkLst>
          </pc:spChg>
          <pc:spChg chg="mod">
            <ac:chgData name="Fake Test User" userId="SID-0" providerId="Test" clId="FakeClientId" dt="2018-12-03T09:03:44.720" v="17" actId="790"/>
            <ac:spMkLst>
              <pc:docMk/>
              <pc:sldMasterMk cId="981562976" sldId="2147483660"/>
              <pc:sldLayoutMk cId="943659482" sldId="2147483668"/>
              <ac:spMk id="3" creationId="{00000000-0000-0000-0000-000000000000}"/>
            </ac:spMkLst>
          </pc:spChg>
          <pc:spChg chg="mod">
            <ac:chgData name="Fake Test User" userId="SID-0" providerId="Test" clId="FakeClientId" dt="2018-12-03T09:03:44.720" v="17" actId="790"/>
            <ac:spMkLst>
              <pc:docMk/>
              <pc:sldMasterMk cId="981562976" sldId="2147483660"/>
              <pc:sldLayoutMk cId="943659482" sldId="2147483668"/>
              <ac:spMk id="4" creationId="{00000000-0000-0000-0000-000000000000}"/>
            </ac:spMkLst>
          </pc:spChg>
          <pc:spChg chg="mod">
            <ac:chgData name="Fake Test User" userId="SID-0" providerId="Test" clId="FakeClientId" dt="2018-12-03T09:03:44.720" v="17" actId="790"/>
            <ac:spMkLst>
              <pc:docMk/>
              <pc:sldMasterMk cId="981562976" sldId="2147483660"/>
              <pc:sldLayoutMk cId="943659482" sldId="2147483668"/>
              <ac:spMk id="5" creationId="{00000000-0000-0000-0000-000000000000}"/>
            </ac:spMkLst>
          </pc:spChg>
          <pc:spChg chg="mod">
            <ac:chgData name="Fake Test User" userId="SID-0" providerId="Test" clId="FakeClientId" dt="2018-12-03T09:03:44.720" v="17" actId="790"/>
            <ac:spMkLst>
              <pc:docMk/>
              <pc:sldMasterMk cId="981562976" sldId="2147483660"/>
              <pc:sldLayoutMk cId="943659482" sldId="2147483668"/>
              <ac:spMk id="6" creationId="{00000000-0000-0000-0000-000000000000}"/>
            </ac:spMkLst>
          </pc:spChg>
          <pc:spChg chg="mod">
            <ac:chgData name="Fake Test User" userId="SID-0" providerId="Test" clId="FakeClientId" dt="2018-12-03T09:03:44.720" v="17" actId="790"/>
            <ac:spMkLst>
              <pc:docMk/>
              <pc:sldMasterMk cId="981562976" sldId="2147483660"/>
              <pc:sldLayoutMk cId="943659482" sldId="2147483668"/>
              <ac:spMk id="7" creationId="{00000000-0000-0000-0000-000000000000}"/>
            </ac:spMkLst>
          </pc:spChg>
        </pc:sldLayoutChg>
        <pc:sldLayoutChg chg="modSp">
          <pc:chgData name="Fake Test User" userId="SID-0" providerId="Test" clId="FakeClientId" dt="2018-12-03T09:03:48.939" v="18" actId="790"/>
          <pc:sldLayoutMkLst>
            <pc:docMk/>
            <pc:sldMasterMk cId="981562976" sldId="2147483660"/>
            <pc:sldLayoutMk cId="2522290163" sldId="2147483669"/>
          </pc:sldLayoutMkLst>
          <pc:spChg chg="mod">
            <ac:chgData name="Fake Test User" userId="SID-0" providerId="Test" clId="FakeClientId" dt="2018-12-03T09:03:48.939" v="18" actId="790"/>
            <ac:spMkLst>
              <pc:docMk/>
              <pc:sldMasterMk cId="981562976" sldId="2147483660"/>
              <pc:sldLayoutMk cId="2522290163" sldId="2147483669"/>
              <ac:spMk id="2" creationId="{00000000-0000-0000-0000-000000000000}"/>
            </ac:spMkLst>
          </pc:spChg>
          <pc:spChg chg="mod">
            <ac:chgData name="Fake Test User" userId="SID-0" providerId="Test" clId="FakeClientId" dt="2018-12-03T09:03:48.939" v="18" actId="790"/>
            <ac:spMkLst>
              <pc:docMk/>
              <pc:sldMasterMk cId="981562976" sldId="2147483660"/>
              <pc:sldLayoutMk cId="2522290163" sldId="2147483669"/>
              <ac:spMk id="3" creationId="{00000000-0000-0000-0000-000000000000}"/>
            </ac:spMkLst>
          </pc:spChg>
          <pc:spChg chg="mod">
            <ac:chgData name="Fake Test User" userId="SID-0" providerId="Test" clId="FakeClientId" dt="2018-12-03T09:03:48.939" v="18" actId="790"/>
            <ac:spMkLst>
              <pc:docMk/>
              <pc:sldMasterMk cId="981562976" sldId="2147483660"/>
              <pc:sldLayoutMk cId="2522290163" sldId="2147483669"/>
              <ac:spMk id="4" creationId="{00000000-0000-0000-0000-000000000000}"/>
            </ac:spMkLst>
          </pc:spChg>
          <pc:spChg chg="mod">
            <ac:chgData name="Fake Test User" userId="SID-0" providerId="Test" clId="FakeClientId" dt="2018-12-03T09:03:48.939" v="18" actId="790"/>
            <ac:spMkLst>
              <pc:docMk/>
              <pc:sldMasterMk cId="981562976" sldId="2147483660"/>
              <pc:sldLayoutMk cId="2522290163" sldId="2147483669"/>
              <ac:spMk id="5" creationId="{00000000-0000-0000-0000-000000000000}"/>
            </ac:spMkLst>
          </pc:spChg>
          <pc:spChg chg="mod">
            <ac:chgData name="Fake Test User" userId="SID-0" providerId="Test" clId="FakeClientId" dt="2018-12-03T09:03:48.939" v="18" actId="790"/>
            <ac:spMkLst>
              <pc:docMk/>
              <pc:sldMasterMk cId="981562976" sldId="2147483660"/>
              <pc:sldLayoutMk cId="2522290163" sldId="2147483669"/>
              <ac:spMk id="6" creationId="{00000000-0000-0000-0000-000000000000}"/>
            </ac:spMkLst>
          </pc:spChg>
          <pc:spChg chg="mod">
            <ac:chgData name="Fake Test User" userId="SID-0" providerId="Test" clId="FakeClientId" dt="2018-12-03T09:03:48.939" v="18" actId="790"/>
            <ac:spMkLst>
              <pc:docMk/>
              <pc:sldMasterMk cId="981562976" sldId="2147483660"/>
              <pc:sldLayoutMk cId="2522290163" sldId="2147483669"/>
              <ac:spMk id="7" creationId="{00000000-0000-0000-0000-000000000000}"/>
            </ac:spMkLst>
          </pc:spChg>
        </pc:sldLayoutChg>
        <pc:sldLayoutChg chg="modSp">
          <pc:chgData name="Fake Test User" userId="SID-0" providerId="Test" clId="FakeClientId" dt="2018-12-03T09:03:52.376" v="19" actId="790"/>
          <pc:sldLayoutMkLst>
            <pc:docMk/>
            <pc:sldMasterMk cId="981562976" sldId="2147483660"/>
            <pc:sldLayoutMk cId="63179575" sldId="2147483670"/>
          </pc:sldLayoutMkLst>
          <pc:spChg chg="mod">
            <ac:chgData name="Fake Test User" userId="SID-0" providerId="Test" clId="FakeClientId" dt="2018-12-03T09:03:52.376" v="19" actId="790"/>
            <ac:spMkLst>
              <pc:docMk/>
              <pc:sldMasterMk cId="981562976" sldId="2147483660"/>
              <pc:sldLayoutMk cId="63179575" sldId="2147483670"/>
              <ac:spMk id="2" creationId="{00000000-0000-0000-0000-000000000000}"/>
            </ac:spMkLst>
          </pc:spChg>
          <pc:spChg chg="mod">
            <ac:chgData name="Fake Test User" userId="SID-0" providerId="Test" clId="FakeClientId" dt="2018-12-03T09:03:52.376" v="19" actId="790"/>
            <ac:spMkLst>
              <pc:docMk/>
              <pc:sldMasterMk cId="981562976" sldId="2147483660"/>
              <pc:sldLayoutMk cId="63179575" sldId="2147483670"/>
              <ac:spMk id="3" creationId="{00000000-0000-0000-0000-000000000000}"/>
            </ac:spMkLst>
          </pc:spChg>
          <pc:spChg chg="mod">
            <ac:chgData name="Fake Test User" userId="SID-0" providerId="Test" clId="FakeClientId" dt="2018-12-03T09:03:52.376" v="19" actId="790"/>
            <ac:spMkLst>
              <pc:docMk/>
              <pc:sldMasterMk cId="981562976" sldId="2147483660"/>
              <pc:sldLayoutMk cId="63179575" sldId="2147483670"/>
              <ac:spMk id="4" creationId="{00000000-0000-0000-0000-000000000000}"/>
            </ac:spMkLst>
          </pc:spChg>
          <pc:spChg chg="mod">
            <ac:chgData name="Fake Test User" userId="SID-0" providerId="Test" clId="FakeClientId" dt="2018-12-03T09:03:52.376" v="19" actId="790"/>
            <ac:spMkLst>
              <pc:docMk/>
              <pc:sldMasterMk cId="981562976" sldId="2147483660"/>
              <pc:sldLayoutMk cId="63179575" sldId="2147483670"/>
              <ac:spMk id="5" creationId="{00000000-0000-0000-0000-000000000000}"/>
            </ac:spMkLst>
          </pc:spChg>
          <pc:spChg chg="mod">
            <ac:chgData name="Fake Test User" userId="SID-0" providerId="Test" clId="FakeClientId" dt="2018-12-03T09:03:52.376" v="19" actId="790"/>
            <ac:spMkLst>
              <pc:docMk/>
              <pc:sldMasterMk cId="981562976" sldId="2147483660"/>
              <pc:sldLayoutMk cId="63179575" sldId="2147483670"/>
              <ac:spMk id="6" creationId="{00000000-0000-0000-0000-000000000000}"/>
            </ac:spMkLst>
          </pc:spChg>
        </pc:sldLayoutChg>
        <pc:sldLayoutChg chg="modSp">
          <pc:chgData name="Fake Test User" userId="SID-0" providerId="Test" clId="FakeClientId" dt="2018-12-03T09:03:55.376" v="20" actId="790"/>
          <pc:sldLayoutMkLst>
            <pc:docMk/>
            <pc:sldMasterMk cId="981562976" sldId="2147483660"/>
            <pc:sldLayoutMk cId="2446235546" sldId="2147483671"/>
          </pc:sldLayoutMkLst>
          <pc:spChg chg="mod">
            <ac:chgData name="Fake Test User" userId="SID-0" providerId="Test" clId="FakeClientId" dt="2018-12-03T09:03:55.376" v="20" actId="790"/>
            <ac:spMkLst>
              <pc:docMk/>
              <pc:sldMasterMk cId="981562976" sldId="2147483660"/>
              <pc:sldLayoutMk cId="2446235546" sldId="2147483671"/>
              <ac:spMk id="2" creationId="{00000000-0000-0000-0000-000000000000}"/>
            </ac:spMkLst>
          </pc:spChg>
          <pc:spChg chg="mod">
            <ac:chgData name="Fake Test User" userId="SID-0" providerId="Test" clId="FakeClientId" dt="2018-12-03T09:03:55.376" v="20" actId="790"/>
            <ac:spMkLst>
              <pc:docMk/>
              <pc:sldMasterMk cId="981562976" sldId="2147483660"/>
              <pc:sldLayoutMk cId="2446235546" sldId="2147483671"/>
              <ac:spMk id="3" creationId="{00000000-0000-0000-0000-000000000000}"/>
            </ac:spMkLst>
          </pc:spChg>
          <pc:spChg chg="mod">
            <ac:chgData name="Fake Test User" userId="SID-0" providerId="Test" clId="FakeClientId" dt="2018-12-03T09:03:55.376" v="20" actId="790"/>
            <ac:spMkLst>
              <pc:docMk/>
              <pc:sldMasterMk cId="981562976" sldId="2147483660"/>
              <pc:sldLayoutMk cId="2446235546" sldId="2147483671"/>
              <ac:spMk id="4" creationId="{00000000-0000-0000-0000-000000000000}"/>
            </ac:spMkLst>
          </pc:spChg>
          <pc:spChg chg="mod">
            <ac:chgData name="Fake Test User" userId="SID-0" providerId="Test" clId="FakeClientId" dt="2018-12-03T09:03:55.376" v="20" actId="790"/>
            <ac:spMkLst>
              <pc:docMk/>
              <pc:sldMasterMk cId="981562976" sldId="2147483660"/>
              <pc:sldLayoutMk cId="2446235546" sldId="2147483671"/>
              <ac:spMk id="5" creationId="{00000000-0000-0000-0000-000000000000}"/>
            </ac:spMkLst>
          </pc:spChg>
          <pc:spChg chg="mod">
            <ac:chgData name="Fake Test User" userId="SID-0" providerId="Test" clId="FakeClientId" dt="2018-12-03T09:03:55.376" v="20" actId="790"/>
            <ac:spMkLst>
              <pc:docMk/>
              <pc:sldMasterMk cId="981562976" sldId="2147483660"/>
              <pc:sldLayoutMk cId="2446235546" sldId="2147483671"/>
              <ac:spMk id="6"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0386138-BD6E-4C82-9A1E-59A82AE924AC}" type="datetime1">
              <a:rPr lang="es-ES" smtClean="0"/>
              <a:t>25/03/2020</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C33ADDF-418B-4AEE-81B9-E77B3218F8B3}" type="slidenum">
              <a:rPr lang="es-ES" smtClean="0"/>
              <a:t>‹Nº›</a:t>
            </a:fld>
            <a:endParaRPr lang="es-ES"/>
          </a:p>
        </p:txBody>
      </p:sp>
    </p:spTree>
    <p:extLst>
      <p:ext uri="{BB962C8B-B14F-4D97-AF65-F5344CB8AC3E}">
        <p14:creationId xmlns:p14="http://schemas.microsoft.com/office/powerpoint/2010/main" val="41489590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91059635-B08A-4C6A-BAEA-F69B78A1101B}" type="datetime1">
              <a:rPr lang="es-ES" noProof="0" smtClean="0"/>
              <a:t>25/03/2020</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275029A-2D1E-47A5-9598-4A9AC47B3AC1}" type="slidenum">
              <a:rPr lang="es-ES" noProof="0" smtClean="0"/>
              <a:t>‹Nº›</a:t>
            </a:fld>
            <a:endParaRPr lang="es-ES" noProof="0"/>
          </a:p>
        </p:txBody>
      </p:sp>
    </p:spTree>
    <p:extLst>
      <p:ext uri="{BB962C8B-B14F-4D97-AF65-F5344CB8AC3E}">
        <p14:creationId xmlns:p14="http://schemas.microsoft.com/office/powerpoint/2010/main" val="203077041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2275029A-2D1E-47A5-9598-4A9AC47B3AC1}" type="slidenum">
              <a:rPr lang="es-ES" smtClean="0"/>
              <a:t>1</a:t>
            </a:fld>
            <a:endParaRPr lang="es-ES"/>
          </a:p>
        </p:txBody>
      </p:sp>
    </p:spTree>
    <p:extLst>
      <p:ext uri="{BB962C8B-B14F-4D97-AF65-F5344CB8AC3E}">
        <p14:creationId xmlns:p14="http://schemas.microsoft.com/office/powerpoint/2010/main" val="2965313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l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041400"/>
            <a:ext cx="9144000" cy="2387600"/>
          </a:xfrm>
        </p:spPr>
        <p:txBody>
          <a:bodyPr rtlCol="0" anchor="b"/>
          <a:lstStyle>
            <a:lvl1pPr algn="l">
              <a:defRPr sz="6000">
                <a:solidFill>
                  <a:schemeClr val="tx2"/>
                </a:solidFill>
              </a:defRPr>
            </a:lvl1pPr>
          </a:lstStyle>
          <a:p>
            <a:pPr rtl="0"/>
            <a:r>
              <a:rPr lang="es-ES" noProof="0" smtClean="0"/>
              <a:t>Haga clic para modificar el estilo de título del patrón</a:t>
            </a:r>
            <a:endParaRPr lang="es-ES" noProof="0"/>
          </a:p>
        </p:txBody>
      </p:sp>
      <p:sp>
        <p:nvSpPr>
          <p:cNvPr id="3" name="Subtítulo 2"/>
          <p:cNvSpPr>
            <a:spLocks noGrp="1"/>
          </p:cNvSpPr>
          <p:nvPr>
            <p:ph type="subTitle" idx="1"/>
          </p:nvPr>
        </p:nvSpPr>
        <p:spPr>
          <a:xfrm>
            <a:off x="1524000" y="3602038"/>
            <a:ext cx="9144000" cy="1655762"/>
          </a:xfrm>
        </p:spPr>
        <p:txBody>
          <a:bodyPr rtlCol="0"/>
          <a:lstStyle>
            <a:lvl1pPr marL="0" indent="0" algn="l">
              <a:buNone/>
              <a:defRPr sz="2400">
                <a:solidFill>
                  <a:schemeClr val="accent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smtClean="0"/>
              <a:t>Haga clic para modificar el estilo de subtítulo del patrón</a:t>
            </a:r>
            <a:endParaRPr lang="es-ES" noProof="0"/>
          </a:p>
        </p:txBody>
      </p:sp>
      <p:sp>
        <p:nvSpPr>
          <p:cNvPr id="4" name="Marcador de fecha 3"/>
          <p:cNvSpPr>
            <a:spLocks noGrp="1"/>
          </p:cNvSpPr>
          <p:nvPr>
            <p:ph type="dt" sz="half" idx="10"/>
          </p:nvPr>
        </p:nvSpPr>
        <p:spPr/>
        <p:txBody>
          <a:bodyPr rtlCol="0"/>
          <a:lstStyle/>
          <a:p>
            <a:pPr rtl="0"/>
            <a:fld id="{B9B19A57-216D-4726-8027-78D6DF86AE57}" type="datetime1">
              <a:rPr lang="es-ES" noProof="0" smtClean="0"/>
              <a:t>25/03/2020</a:t>
            </a:fld>
            <a:endParaRPr lang="es-ES" noProof="0"/>
          </a:p>
        </p:txBody>
      </p:sp>
      <p:sp>
        <p:nvSpPr>
          <p:cNvPr id="5" name="Marcador de pie de página 4"/>
          <p:cNvSpPr>
            <a:spLocks noGrp="1"/>
          </p:cNvSpPr>
          <p:nvPr>
            <p:ph type="ftr" sz="quarter" idx="11"/>
          </p:nvPr>
        </p:nvSpPr>
        <p:spPr/>
        <p:txBody>
          <a:bodyPr rtlCol="0"/>
          <a:lstStyle/>
          <a:p>
            <a:pPr rtl="0"/>
            <a:r>
              <a:rPr lang="es-ES" noProof="0"/>
              <a:t>Agregar un pie de página</a:t>
            </a:r>
          </a:p>
        </p:txBody>
      </p:sp>
      <p:sp>
        <p:nvSpPr>
          <p:cNvPr id="6" name="Marcador de posición de número de diapositiva 5"/>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24832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texto vertical 2"/>
          <p:cNvSpPr>
            <a:spLocks noGrp="1"/>
          </p:cNvSpPr>
          <p:nvPr>
            <p:ph type="body" orient="vert" idx="1" hasCustomPrompt="1"/>
          </p:nvPr>
        </p:nvSpPr>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7307DB99-EAA6-4A45-9133-CA4DE4472099}" type="datetime1">
              <a:rPr lang="es-ES" noProof="0" smtClean="0"/>
              <a:t>25/03/2020</a:t>
            </a:fld>
            <a:endParaRPr lang="es-ES" noProof="0"/>
          </a:p>
        </p:txBody>
      </p:sp>
      <p:sp>
        <p:nvSpPr>
          <p:cNvPr id="5" name="Marcador de pie de página 4"/>
          <p:cNvSpPr>
            <a:spLocks noGrp="1"/>
          </p:cNvSpPr>
          <p:nvPr>
            <p:ph type="ftr" sz="quarter" idx="11"/>
          </p:nvPr>
        </p:nvSpPr>
        <p:spPr/>
        <p:txBody>
          <a:bodyPr rtlCol="0"/>
          <a:lstStyle/>
          <a:p>
            <a:pPr rtl="0"/>
            <a:r>
              <a:rPr lang="es-ES" noProof="0"/>
              <a:t>Agregar un pie de página</a:t>
            </a:r>
          </a:p>
        </p:txBody>
      </p:sp>
      <p:sp>
        <p:nvSpPr>
          <p:cNvPr id="6" name="Marcador de posición de número de diapositiva 5"/>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63179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rtlCol="0"/>
          <a:lstStyle/>
          <a:p>
            <a:pPr rtl="0"/>
            <a:r>
              <a:rPr lang="es-ES" noProof="0" smtClean="0"/>
              <a:t>Haga clic para modificar el estilo de título del patrón</a:t>
            </a:r>
            <a:endParaRPr lang="es-ES" noProof="0"/>
          </a:p>
        </p:txBody>
      </p:sp>
      <p:sp>
        <p:nvSpPr>
          <p:cNvPr id="3" name="Marcador de posición de texto vertical 2"/>
          <p:cNvSpPr>
            <a:spLocks noGrp="1"/>
          </p:cNvSpPr>
          <p:nvPr>
            <p:ph type="body" orient="vert" idx="1" hasCustomPrompt="1"/>
          </p:nvPr>
        </p:nvSpPr>
        <p:spPr>
          <a:xfrm>
            <a:off x="838200" y="365125"/>
            <a:ext cx="7734300" cy="5811838"/>
          </a:xfrm>
        </p:spPr>
        <p:txBody>
          <a:bodyPr vert="eaVert"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1A53B0A2-B7EB-4949-B47C-E90B14CD5AC9}" type="datetime1">
              <a:rPr lang="es-ES" noProof="0" smtClean="0"/>
              <a:t>25/03/2020</a:t>
            </a:fld>
            <a:endParaRPr lang="es-ES" noProof="0"/>
          </a:p>
        </p:txBody>
      </p:sp>
      <p:sp>
        <p:nvSpPr>
          <p:cNvPr id="5" name="Marcador de pie de página 4"/>
          <p:cNvSpPr>
            <a:spLocks noGrp="1"/>
          </p:cNvSpPr>
          <p:nvPr>
            <p:ph type="ftr" sz="quarter" idx="11"/>
          </p:nvPr>
        </p:nvSpPr>
        <p:spPr/>
        <p:txBody>
          <a:bodyPr rtlCol="0"/>
          <a:lstStyle/>
          <a:p>
            <a:pPr rtl="0"/>
            <a:r>
              <a:rPr lang="es-ES" noProof="0"/>
              <a:t>Agregar un pie de página</a:t>
            </a:r>
          </a:p>
        </p:txBody>
      </p:sp>
      <p:sp>
        <p:nvSpPr>
          <p:cNvPr id="6" name="Marcador de posición de número de diapositiva 5"/>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2446235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contenido 2"/>
          <p:cNvSpPr>
            <a:spLocks noGrp="1"/>
          </p:cNvSpPr>
          <p:nvPr>
            <p:ph idx="1" hasCustomPrompt="1"/>
          </p:nvPr>
        </p:nvSpPr>
        <p:spPr/>
        <p:txBody>
          <a:bodyPr rtlCol="0"/>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10"/>
          </p:nvPr>
        </p:nvSpPr>
        <p:spPr/>
        <p:txBody>
          <a:bodyPr rtlCol="0"/>
          <a:lstStyle/>
          <a:p>
            <a:pPr rtl="0"/>
            <a:fld id="{A4346229-01B0-43DF-B024-0D7C4C8FFB1F}" type="datetime1">
              <a:rPr lang="es-ES" noProof="0" smtClean="0"/>
              <a:t>25/03/2020</a:t>
            </a:fld>
            <a:endParaRPr lang="es-ES" noProof="0"/>
          </a:p>
        </p:txBody>
      </p:sp>
      <p:sp>
        <p:nvSpPr>
          <p:cNvPr id="5" name="Marcador de pie de página 4"/>
          <p:cNvSpPr>
            <a:spLocks noGrp="1"/>
          </p:cNvSpPr>
          <p:nvPr>
            <p:ph type="ftr" sz="quarter" idx="11"/>
          </p:nvPr>
        </p:nvSpPr>
        <p:spPr/>
        <p:txBody>
          <a:bodyPr rtlCol="0"/>
          <a:lstStyle/>
          <a:p>
            <a:pPr rtl="0"/>
            <a:r>
              <a:rPr lang="es-ES" noProof="0"/>
              <a:t>Agregar un pie de página</a:t>
            </a:r>
          </a:p>
        </p:txBody>
      </p:sp>
      <p:sp>
        <p:nvSpPr>
          <p:cNvPr id="6" name="Marcador de posición de número de diapositiva 5"/>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170246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62262"/>
          </a:xfrm>
        </p:spPr>
        <p:txBody>
          <a:bodyPr rtlCol="0" anchor="b"/>
          <a:lstStyle>
            <a:lvl1pPr>
              <a:defRPr sz="6000"/>
            </a:lvl1pPr>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831850" y="4589463"/>
            <a:ext cx="10515600" cy="1500187"/>
          </a:xfrm>
        </p:spPr>
        <p:txBody>
          <a:bodyPr rtlCol="0"/>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es-ES" noProof="0"/>
              <a:t>Haga clic para modificar los estilos de texto del patrón</a:t>
            </a:r>
          </a:p>
        </p:txBody>
      </p:sp>
      <p:sp>
        <p:nvSpPr>
          <p:cNvPr id="4" name="Marcador de fecha 3"/>
          <p:cNvSpPr>
            <a:spLocks noGrp="1"/>
          </p:cNvSpPr>
          <p:nvPr>
            <p:ph type="dt" sz="half" idx="10"/>
          </p:nvPr>
        </p:nvSpPr>
        <p:spPr/>
        <p:txBody>
          <a:bodyPr rtlCol="0"/>
          <a:lstStyle/>
          <a:p>
            <a:pPr rtl="0"/>
            <a:fld id="{84E36F5A-C86A-4CC8-9217-9434ADBA6804}" type="datetime1">
              <a:rPr lang="es-ES" noProof="0" smtClean="0"/>
              <a:t>25/03/2020</a:t>
            </a:fld>
            <a:endParaRPr lang="es-ES" noProof="0"/>
          </a:p>
        </p:txBody>
      </p:sp>
      <p:sp>
        <p:nvSpPr>
          <p:cNvPr id="5" name="Marcador de pie de página 4"/>
          <p:cNvSpPr>
            <a:spLocks noGrp="1"/>
          </p:cNvSpPr>
          <p:nvPr>
            <p:ph type="ftr" sz="quarter" idx="11"/>
          </p:nvPr>
        </p:nvSpPr>
        <p:spPr/>
        <p:txBody>
          <a:bodyPr rtlCol="0"/>
          <a:lstStyle/>
          <a:p>
            <a:pPr rtl="0"/>
            <a:r>
              <a:rPr lang="es-ES" noProof="0"/>
              <a:t>Agregar un pie de página</a:t>
            </a:r>
          </a:p>
        </p:txBody>
      </p:sp>
      <p:sp>
        <p:nvSpPr>
          <p:cNvPr id="6" name="Marcador de posición de número de diapositiva 5"/>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1233611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contenido 2"/>
          <p:cNvSpPr>
            <a:spLocks noGrp="1"/>
          </p:cNvSpPr>
          <p:nvPr>
            <p:ph sz="half" idx="1" hasCustomPrompt="1"/>
          </p:nvPr>
        </p:nvSpPr>
        <p:spPr>
          <a:xfrm>
            <a:off x="838200" y="1825625"/>
            <a:ext cx="5181600" cy="4351338"/>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6172200" y="1825625"/>
            <a:ext cx="5181600" cy="4351338"/>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fecha 4"/>
          <p:cNvSpPr>
            <a:spLocks noGrp="1"/>
          </p:cNvSpPr>
          <p:nvPr>
            <p:ph type="dt" sz="half" idx="10"/>
          </p:nvPr>
        </p:nvSpPr>
        <p:spPr/>
        <p:txBody>
          <a:bodyPr rtlCol="0"/>
          <a:lstStyle/>
          <a:p>
            <a:pPr rtl="0"/>
            <a:fld id="{D4D3459A-8ECF-4BAB-AC4C-64EFC244E8B9}" type="datetime1">
              <a:rPr lang="es-ES" noProof="0" smtClean="0"/>
              <a:t>25/03/2020</a:t>
            </a:fld>
            <a:endParaRPr lang="es-ES" noProof="0"/>
          </a:p>
        </p:txBody>
      </p:sp>
      <p:sp>
        <p:nvSpPr>
          <p:cNvPr id="6" name="Marcador de pie de página 5"/>
          <p:cNvSpPr>
            <a:spLocks noGrp="1"/>
          </p:cNvSpPr>
          <p:nvPr>
            <p:ph type="ftr" sz="quarter" idx="11"/>
          </p:nvPr>
        </p:nvSpPr>
        <p:spPr/>
        <p:txBody>
          <a:bodyPr rtlCol="0"/>
          <a:lstStyle/>
          <a:p>
            <a:pPr rtl="0"/>
            <a:r>
              <a:rPr lang="es-ES" noProof="0"/>
              <a:t>Agregar un pie de página</a:t>
            </a:r>
          </a:p>
        </p:txBody>
      </p:sp>
      <p:sp>
        <p:nvSpPr>
          <p:cNvPr id="7" name="Marcador de posición de número de diapositiva 6"/>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1521872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274638"/>
            <a:ext cx="10515600" cy="1143000"/>
          </a:xfrm>
        </p:spPr>
        <p:txBody>
          <a:bodyPr rtlCol="0"/>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831850" y="1489075"/>
            <a:ext cx="5156200"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4" name="Marcador de posición de contenido 3"/>
          <p:cNvSpPr>
            <a:spLocks noGrp="1"/>
          </p:cNvSpPr>
          <p:nvPr>
            <p:ph sz="half" idx="2" hasCustomPrompt="1"/>
          </p:nvPr>
        </p:nvSpPr>
        <p:spPr>
          <a:xfrm>
            <a:off x="831850" y="2193925"/>
            <a:ext cx="5156200" cy="3978275"/>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189663" y="1489075"/>
            <a:ext cx="5157787" cy="641350"/>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Haga clic para modificar los estilos de texto del patrón</a:t>
            </a:r>
          </a:p>
        </p:txBody>
      </p:sp>
      <p:sp>
        <p:nvSpPr>
          <p:cNvPr id="6" name="Marcador de posición de contenido 5"/>
          <p:cNvSpPr>
            <a:spLocks noGrp="1"/>
          </p:cNvSpPr>
          <p:nvPr>
            <p:ph sz="quarter" idx="4" hasCustomPrompt="1"/>
          </p:nvPr>
        </p:nvSpPr>
        <p:spPr>
          <a:xfrm>
            <a:off x="6189663" y="2193925"/>
            <a:ext cx="5157787" cy="3978275"/>
          </a:xfrm>
        </p:spPr>
        <p:txBody>
          <a:bodyPr rtlCol="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fecha 6"/>
          <p:cNvSpPr>
            <a:spLocks noGrp="1"/>
          </p:cNvSpPr>
          <p:nvPr>
            <p:ph type="dt" sz="half" idx="10"/>
          </p:nvPr>
        </p:nvSpPr>
        <p:spPr/>
        <p:txBody>
          <a:bodyPr rtlCol="0"/>
          <a:lstStyle/>
          <a:p>
            <a:pPr rtl="0"/>
            <a:fld id="{2B458C73-13A3-4E2D-9C5F-19706DF64985}" type="datetime1">
              <a:rPr lang="es-ES" noProof="0" smtClean="0"/>
              <a:t>25/03/2020</a:t>
            </a:fld>
            <a:endParaRPr lang="es-ES" noProof="0"/>
          </a:p>
        </p:txBody>
      </p:sp>
      <p:sp>
        <p:nvSpPr>
          <p:cNvPr id="8" name="Marcador de pie de página 7"/>
          <p:cNvSpPr>
            <a:spLocks noGrp="1"/>
          </p:cNvSpPr>
          <p:nvPr>
            <p:ph type="ftr" sz="quarter" idx="11"/>
          </p:nvPr>
        </p:nvSpPr>
        <p:spPr/>
        <p:txBody>
          <a:bodyPr rtlCol="0"/>
          <a:lstStyle/>
          <a:p>
            <a:pPr rtl="0"/>
            <a:r>
              <a:rPr lang="es-ES" noProof="0"/>
              <a:t>Agregar un pie de página</a:t>
            </a:r>
          </a:p>
        </p:txBody>
      </p:sp>
      <p:sp>
        <p:nvSpPr>
          <p:cNvPr id="9" name="Marcador de posición de número de diapositiva 8"/>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1100924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fecha 2"/>
          <p:cNvSpPr>
            <a:spLocks noGrp="1"/>
          </p:cNvSpPr>
          <p:nvPr>
            <p:ph type="dt" sz="half" idx="10"/>
          </p:nvPr>
        </p:nvSpPr>
        <p:spPr/>
        <p:txBody>
          <a:bodyPr rtlCol="0"/>
          <a:lstStyle/>
          <a:p>
            <a:pPr rtl="0"/>
            <a:fld id="{6A3922B5-F60C-402F-9A23-91471F0006F2}" type="datetime1">
              <a:rPr lang="es-ES" noProof="0" smtClean="0"/>
              <a:t>25/03/2020</a:t>
            </a:fld>
            <a:endParaRPr lang="es-ES" noProof="0"/>
          </a:p>
        </p:txBody>
      </p:sp>
      <p:sp>
        <p:nvSpPr>
          <p:cNvPr id="4" name="Marcador de pie de página 3"/>
          <p:cNvSpPr>
            <a:spLocks noGrp="1"/>
          </p:cNvSpPr>
          <p:nvPr>
            <p:ph type="ftr" sz="quarter" idx="11"/>
          </p:nvPr>
        </p:nvSpPr>
        <p:spPr/>
        <p:txBody>
          <a:bodyPr rtlCol="0"/>
          <a:lstStyle/>
          <a:p>
            <a:pPr rtl="0"/>
            <a:r>
              <a:rPr lang="es-ES" noProof="0"/>
              <a:t>Agregar un pie de página</a:t>
            </a:r>
          </a:p>
        </p:txBody>
      </p:sp>
      <p:sp>
        <p:nvSpPr>
          <p:cNvPr id="5" name="Marcador de posición de número de diapositiva 4"/>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918406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CB720DE4-9B4E-44F2-A785-9B0AF922A209}" type="datetime1">
              <a:rPr lang="es-ES" noProof="0" smtClean="0"/>
              <a:t>25/03/2020</a:t>
            </a:fld>
            <a:endParaRPr lang="es-ES" noProof="0"/>
          </a:p>
        </p:txBody>
      </p:sp>
      <p:sp>
        <p:nvSpPr>
          <p:cNvPr id="3" name="Marcador de pie de página 2"/>
          <p:cNvSpPr>
            <a:spLocks noGrp="1"/>
          </p:cNvSpPr>
          <p:nvPr>
            <p:ph type="ftr" sz="quarter" idx="11"/>
          </p:nvPr>
        </p:nvSpPr>
        <p:spPr/>
        <p:txBody>
          <a:bodyPr rtlCol="0"/>
          <a:lstStyle/>
          <a:p>
            <a:pPr rtl="0"/>
            <a:r>
              <a:rPr lang="es-ES" noProof="0"/>
              <a:t>Agregar un pie de página</a:t>
            </a:r>
          </a:p>
        </p:txBody>
      </p:sp>
      <p:sp>
        <p:nvSpPr>
          <p:cNvPr id="4" name="Marcador de posición de número de diapositiva 3"/>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2497625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rtlCol="0" anchor="b"/>
          <a:lstStyle>
            <a:lvl1pPr>
              <a:defRPr sz="3200"/>
            </a:lvl1pPr>
          </a:lstStyle>
          <a:p>
            <a:pPr rtl="0"/>
            <a:r>
              <a:rPr lang="es-ES" noProof="0" smtClean="0"/>
              <a:t>Haga clic para modificar el estilo de título del patrón</a:t>
            </a:r>
            <a:endParaRPr lang="es-ES" noProof="0"/>
          </a:p>
        </p:txBody>
      </p:sp>
      <p:sp>
        <p:nvSpPr>
          <p:cNvPr id="3" name="Marcador de posición de contenido 2"/>
          <p:cNvSpPr>
            <a:spLocks noGrp="1"/>
          </p:cNvSpPr>
          <p:nvPr>
            <p:ph idx="1" hasCustomPrompt="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hasCustomPrompt="1"/>
          </p:nvPr>
        </p:nvSpPr>
        <p:spPr>
          <a:xfrm>
            <a:off x="839788" y="2101850"/>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589DB46B-D47B-48DB-9C65-6142E5F58CA3}" type="datetime1">
              <a:rPr lang="es-ES" noProof="0" smtClean="0"/>
              <a:t>25/03/2020</a:t>
            </a:fld>
            <a:endParaRPr lang="es-ES" noProof="0"/>
          </a:p>
        </p:txBody>
      </p:sp>
      <p:sp>
        <p:nvSpPr>
          <p:cNvPr id="6" name="Marcador de pie de página 5"/>
          <p:cNvSpPr>
            <a:spLocks noGrp="1"/>
          </p:cNvSpPr>
          <p:nvPr>
            <p:ph type="ftr" sz="quarter" idx="11"/>
          </p:nvPr>
        </p:nvSpPr>
        <p:spPr/>
        <p:txBody>
          <a:bodyPr rtlCol="0"/>
          <a:lstStyle/>
          <a:p>
            <a:pPr rtl="0"/>
            <a:r>
              <a:rPr lang="es-ES" noProof="0"/>
              <a:t>Agregar un pie de página</a:t>
            </a:r>
          </a:p>
        </p:txBody>
      </p:sp>
      <p:sp>
        <p:nvSpPr>
          <p:cNvPr id="7" name="Marcador de posición de número de diapositiva 6"/>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943659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rtlCol="0" anchor="b"/>
          <a:lstStyle>
            <a:lvl1pPr>
              <a:defRPr sz="3200"/>
            </a:lvl1pPr>
          </a:lstStyle>
          <a:p>
            <a:pPr rtl="0"/>
            <a:r>
              <a:rPr lang="es-ES" noProof="0" smtClean="0"/>
              <a:t>Haga clic para modificar el estilo de título del patrón</a:t>
            </a:r>
            <a:endParaRPr lang="es-ES" noProof="0"/>
          </a:p>
        </p:txBody>
      </p:sp>
      <p:sp>
        <p:nvSpPr>
          <p:cNvPr id="3" name="Marcador de posición de imagen 2"/>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a:p>
        </p:txBody>
      </p:sp>
      <p:sp>
        <p:nvSpPr>
          <p:cNvPr id="4" name="Marcador de posición de texto 3"/>
          <p:cNvSpPr>
            <a:spLocks noGrp="1"/>
          </p:cNvSpPr>
          <p:nvPr>
            <p:ph type="body" sz="half" idx="2" hasCustomPrompt="1"/>
          </p:nvPr>
        </p:nvSpPr>
        <p:spPr>
          <a:xfrm>
            <a:off x="839788" y="2101850"/>
            <a:ext cx="3932237" cy="3759200"/>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es-ES" noProof="0"/>
              <a:t>Haga clic para modificar los estilos de texto del patrón</a:t>
            </a:r>
          </a:p>
        </p:txBody>
      </p:sp>
      <p:sp>
        <p:nvSpPr>
          <p:cNvPr id="5" name="Marcador de fecha 4"/>
          <p:cNvSpPr>
            <a:spLocks noGrp="1"/>
          </p:cNvSpPr>
          <p:nvPr>
            <p:ph type="dt" sz="half" idx="10"/>
          </p:nvPr>
        </p:nvSpPr>
        <p:spPr/>
        <p:txBody>
          <a:bodyPr rtlCol="0"/>
          <a:lstStyle/>
          <a:p>
            <a:pPr rtl="0"/>
            <a:fld id="{9504169D-D721-4416-9EDE-40928B9DF53A}" type="datetime1">
              <a:rPr lang="es-ES" noProof="0" smtClean="0"/>
              <a:t>25/03/2020</a:t>
            </a:fld>
            <a:endParaRPr lang="es-ES" noProof="0"/>
          </a:p>
        </p:txBody>
      </p:sp>
      <p:sp>
        <p:nvSpPr>
          <p:cNvPr id="6" name="Marcador de pie de página 5"/>
          <p:cNvSpPr>
            <a:spLocks noGrp="1"/>
          </p:cNvSpPr>
          <p:nvPr>
            <p:ph type="ftr" sz="quarter" idx="11"/>
          </p:nvPr>
        </p:nvSpPr>
        <p:spPr/>
        <p:txBody>
          <a:bodyPr rtlCol="0"/>
          <a:lstStyle/>
          <a:p>
            <a:pPr rtl="0"/>
            <a:r>
              <a:rPr lang="es-ES" noProof="0"/>
              <a:t>Agregar un pie de página</a:t>
            </a:r>
          </a:p>
        </p:txBody>
      </p:sp>
      <p:sp>
        <p:nvSpPr>
          <p:cNvPr id="7" name="Marcador de posición de número de diapositiva 6"/>
          <p:cNvSpPr>
            <a:spLocks noGrp="1"/>
          </p:cNvSpPr>
          <p:nvPr>
            <p:ph type="sldNum" sz="quarter" idx="12"/>
          </p:nvPr>
        </p:nvSpPr>
        <p:spPr/>
        <p:txBody>
          <a:bodyPr rtlCol="0"/>
          <a:lstStyle/>
          <a:p>
            <a:pPr rtl="0"/>
            <a:fld id="{062D6987-FB6D-4DB8-81B8-AD0F35E3BB5F}" type="slidenum">
              <a:rPr lang="es-ES" noProof="0" smtClean="0"/>
              <a:t>‹Nº›</a:t>
            </a:fld>
            <a:endParaRPr lang="es-ES" noProof="0"/>
          </a:p>
        </p:txBody>
      </p:sp>
    </p:spTree>
    <p:extLst>
      <p:ext uri="{BB962C8B-B14F-4D97-AF65-F5344CB8AC3E}">
        <p14:creationId xmlns:p14="http://schemas.microsoft.com/office/powerpoint/2010/main" val="2522290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es-ES" noProof="0"/>
              <a:t>Haga clic para modificar los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fecha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pPr rtl="0"/>
            <a:fld id="{54CBE884-F72A-43FA-A073-B1EA46164795}" type="datetime1">
              <a:rPr lang="es-ES" noProof="0" smtClean="0"/>
              <a:t>25/03/2020</a:t>
            </a:fld>
            <a:endParaRPr lang="es-ES" noProof="0"/>
          </a:p>
        </p:txBody>
      </p:sp>
      <p:sp>
        <p:nvSpPr>
          <p:cNvPr id="5" name="Marcador de pie de página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pPr rtl="0"/>
            <a:r>
              <a:rPr lang="es-ES" noProof="0"/>
              <a:t>Agregar un pie de página</a:t>
            </a:r>
          </a:p>
        </p:txBody>
      </p:sp>
      <p:sp>
        <p:nvSpPr>
          <p:cNvPr id="6" name="Marcador de posición de número de diapositiva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pPr rtl="0"/>
            <a:fld id="{062D6987-FB6D-4DB8-81B8-AD0F35E3BB5F}" type="slidenum">
              <a:rPr lang="es-ES" noProof="0" smtClean="0"/>
              <a:pPr rtl="0"/>
              <a:t>‹Nº›</a:t>
            </a:fld>
            <a:endParaRPr lang="es-ES" noProof="0"/>
          </a:p>
        </p:txBody>
      </p:sp>
    </p:spTree>
    <p:extLst>
      <p:ext uri="{BB962C8B-B14F-4D97-AF65-F5344CB8AC3E}">
        <p14:creationId xmlns:p14="http://schemas.microsoft.com/office/powerpoint/2010/main" val="9815629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webp"/><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3999" y="656937"/>
            <a:ext cx="9144000" cy="1234209"/>
          </a:xfrm>
        </p:spPr>
        <p:txBody>
          <a:bodyPr rtlCol="0"/>
          <a:lstStyle/>
          <a:p>
            <a:pPr rtl="0"/>
            <a:r>
              <a:rPr lang="es-ES" dirty="0" smtClean="0">
                <a:solidFill>
                  <a:schemeClr val="tx1"/>
                </a:solidFill>
              </a:rPr>
              <a:t>Historia de la Psicología</a:t>
            </a:r>
            <a:endParaRPr lang="es-ES" dirty="0">
              <a:solidFill>
                <a:schemeClr val="tx1"/>
              </a:solidFill>
            </a:endParaRPr>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4436" y="2232746"/>
            <a:ext cx="2143125" cy="2143125"/>
          </a:xfrm>
          <a:prstGeom prst="rect">
            <a:avLst/>
          </a:prstGeom>
        </p:spPr>
      </p:pic>
      <p:sp>
        <p:nvSpPr>
          <p:cNvPr id="3" name="CuadroTexto 2"/>
          <p:cNvSpPr txBox="1"/>
          <p:nvPr/>
        </p:nvSpPr>
        <p:spPr>
          <a:xfrm>
            <a:off x="8073736" y="5424055"/>
            <a:ext cx="3262745" cy="646331"/>
          </a:xfrm>
          <a:prstGeom prst="rect">
            <a:avLst/>
          </a:prstGeom>
          <a:noFill/>
        </p:spPr>
        <p:txBody>
          <a:bodyPr wrap="square" rtlCol="0">
            <a:spAutoFit/>
          </a:bodyPr>
          <a:lstStyle/>
          <a:p>
            <a:r>
              <a:rPr lang="es-AR" dirty="0" smtClean="0"/>
              <a:t>Psicología 4° año</a:t>
            </a:r>
          </a:p>
          <a:p>
            <a:r>
              <a:rPr lang="es-AR" dirty="0" smtClean="0"/>
              <a:t>Prof.: Fabiana L. Giovanetti</a:t>
            </a:r>
            <a:endParaRPr lang="es-AR" dirty="0"/>
          </a:p>
        </p:txBody>
      </p:sp>
    </p:spTree>
    <p:extLst>
      <p:ext uri="{BB962C8B-B14F-4D97-AF65-F5344CB8AC3E}">
        <p14:creationId xmlns:p14="http://schemas.microsoft.com/office/powerpoint/2010/main" val="1756136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Wilhelm Wundt</a:t>
            </a:r>
            <a:endParaRPr lang="es-AR" dirty="0"/>
          </a:p>
        </p:txBody>
      </p:sp>
      <p:sp>
        <p:nvSpPr>
          <p:cNvPr id="3" name="Marcador de contenido 2"/>
          <p:cNvSpPr>
            <a:spLocks noGrp="1"/>
          </p:cNvSpPr>
          <p:nvPr>
            <p:ph idx="1"/>
          </p:nvPr>
        </p:nvSpPr>
        <p:spPr>
          <a:xfrm>
            <a:off x="744682" y="3559670"/>
            <a:ext cx="10515600" cy="1717675"/>
          </a:xfrm>
        </p:spPr>
        <p:txBody>
          <a:bodyPr>
            <a:normAutofit/>
          </a:bodyPr>
          <a:lstStyle/>
          <a:p>
            <a:pPr marL="0" indent="0">
              <a:buNone/>
            </a:pPr>
            <a:r>
              <a:rPr lang="es-AR" dirty="0" smtClean="0"/>
              <a:t>Objeto de estudio: los contenidos de la </a:t>
            </a:r>
            <a:r>
              <a:rPr lang="es-AR" b="1" dirty="0" smtClean="0"/>
              <a:t>conciencia</a:t>
            </a:r>
          </a:p>
          <a:p>
            <a:pPr lvl="2">
              <a:buFont typeface="Wingdings" panose="05000000000000000000" pitchFamily="2" charset="2"/>
              <a:buChar char="v"/>
            </a:pPr>
            <a:r>
              <a:rPr lang="es-AR" dirty="0" smtClean="0"/>
              <a:t>Sensaciones</a:t>
            </a:r>
          </a:p>
          <a:p>
            <a:pPr lvl="2">
              <a:buFont typeface="Wingdings" panose="05000000000000000000" pitchFamily="2" charset="2"/>
              <a:buChar char="v"/>
            </a:pPr>
            <a:r>
              <a:rPr lang="es-AR" dirty="0" smtClean="0"/>
              <a:t>Sentimientos</a:t>
            </a:r>
          </a:p>
          <a:p>
            <a:pPr lvl="2">
              <a:buFont typeface="Wingdings" panose="05000000000000000000" pitchFamily="2" charset="2"/>
              <a:buChar char="v"/>
            </a:pPr>
            <a:r>
              <a:rPr lang="es-AR" dirty="0" smtClean="0"/>
              <a:t>Imágenes</a:t>
            </a:r>
          </a:p>
          <a:p>
            <a:pPr marL="914400" lvl="2" indent="0">
              <a:buNone/>
            </a:pPr>
            <a:endParaRPr lang="es-AR" dirty="0" smtClean="0"/>
          </a:p>
        </p:txBody>
      </p:sp>
      <p:sp>
        <p:nvSpPr>
          <p:cNvPr id="4" name="Marcador de contenido 2"/>
          <p:cNvSpPr txBox="1">
            <a:spLocks/>
          </p:cNvSpPr>
          <p:nvPr/>
        </p:nvSpPr>
        <p:spPr>
          <a:xfrm>
            <a:off x="744682" y="5436262"/>
            <a:ext cx="10515600" cy="17176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Método de estudio: </a:t>
            </a:r>
            <a:r>
              <a:rPr lang="es-AR" b="1" dirty="0" smtClean="0"/>
              <a:t>introspección</a:t>
            </a:r>
            <a:r>
              <a:rPr lang="es-AR" dirty="0" smtClean="0"/>
              <a:t>.</a:t>
            </a:r>
          </a:p>
          <a:p>
            <a:pPr marL="914400" lvl="2" indent="0">
              <a:buFont typeface="Arial" panose="020B0604020202020204" pitchFamily="34" charset="0"/>
              <a:buNone/>
            </a:pPr>
            <a:endParaRPr lang="es-AR" dirty="0" smtClean="0"/>
          </a:p>
        </p:txBody>
      </p:sp>
      <p:sp>
        <p:nvSpPr>
          <p:cNvPr id="5" name="Cerrar llave 4"/>
          <p:cNvSpPr/>
          <p:nvPr/>
        </p:nvSpPr>
        <p:spPr>
          <a:xfrm>
            <a:off x="3715790" y="4041240"/>
            <a:ext cx="45719" cy="1018310"/>
          </a:xfrm>
          <a:prstGeom prst="rightBrac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6" name="CuadroTexto 5"/>
          <p:cNvSpPr txBox="1"/>
          <p:nvPr/>
        </p:nvSpPr>
        <p:spPr>
          <a:xfrm>
            <a:off x="4009159" y="4365729"/>
            <a:ext cx="2286000" cy="369332"/>
          </a:xfrm>
          <a:prstGeom prst="rect">
            <a:avLst/>
          </a:prstGeom>
          <a:noFill/>
        </p:spPr>
        <p:txBody>
          <a:bodyPr wrap="square" rtlCol="0">
            <a:spAutoFit/>
          </a:bodyPr>
          <a:lstStyle/>
          <a:p>
            <a:r>
              <a:rPr lang="es-AR" dirty="0" smtClean="0"/>
              <a:t>Elementos simples.</a:t>
            </a:r>
            <a:endParaRPr lang="es-AR" dirty="0"/>
          </a:p>
        </p:txBody>
      </p:sp>
      <p:sp>
        <p:nvSpPr>
          <p:cNvPr id="7" name="Marcador de contenido 2"/>
          <p:cNvSpPr txBox="1">
            <a:spLocks/>
          </p:cNvSpPr>
          <p:nvPr/>
        </p:nvSpPr>
        <p:spPr>
          <a:xfrm>
            <a:off x="744682" y="2792940"/>
            <a:ext cx="10515600" cy="4488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Fundador del 1° laboratorio experimental (1879)</a:t>
            </a:r>
            <a:endParaRPr lang="es-AR" dirty="0" smtClean="0"/>
          </a:p>
        </p:txBody>
      </p: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682" y="186105"/>
            <a:ext cx="1250373" cy="1683601"/>
          </a:xfrm>
          <a:prstGeom prst="rect">
            <a:avLst/>
          </a:prstGeom>
        </p:spPr>
      </p:pic>
      <p:sp>
        <p:nvSpPr>
          <p:cNvPr id="9" name="Marcador de contenido 2"/>
          <p:cNvSpPr txBox="1">
            <a:spLocks/>
          </p:cNvSpPr>
          <p:nvPr/>
        </p:nvSpPr>
        <p:spPr>
          <a:xfrm>
            <a:off x="744682" y="2106877"/>
            <a:ext cx="10515600" cy="4488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Representante del </a:t>
            </a:r>
            <a:r>
              <a:rPr lang="es-AR" b="1" dirty="0" smtClean="0"/>
              <a:t>Experimentalismo</a:t>
            </a:r>
            <a:endParaRPr lang="es-AR" b="1" dirty="0" smtClean="0"/>
          </a:p>
        </p:txBody>
      </p:sp>
    </p:spTree>
    <p:extLst>
      <p:ext uri="{BB962C8B-B14F-4D97-AF65-F5344CB8AC3E}">
        <p14:creationId xmlns:p14="http://schemas.microsoft.com/office/powerpoint/2010/main" val="91066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Conductismo</a:t>
            </a:r>
            <a:endParaRPr lang="es-AR" dirty="0"/>
          </a:p>
        </p:txBody>
      </p:sp>
      <p:sp>
        <p:nvSpPr>
          <p:cNvPr id="3" name="Marcador de contenido 2"/>
          <p:cNvSpPr>
            <a:spLocks noGrp="1"/>
          </p:cNvSpPr>
          <p:nvPr>
            <p:ph idx="1"/>
          </p:nvPr>
        </p:nvSpPr>
        <p:spPr>
          <a:xfrm>
            <a:off x="838200" y="2148897"/>
            <a:ext cx="10515600" cy="1728066"/>
          </a:xfrm>
        </p:spPr>
        <p:txBody>
          <a:bodyPr/>
          <a:lstStyle/>
          <a:p>
            <a:pPr marL="0" indent="0">
              <a:buNone/>
            </a:pPr>
            <a:r>
              <a:rPr lang="es-AR" dirty="0" smtClean="0"/>
              <a:t>Representantes:</a:t>
            </a:r>
          </a:p>
          <a:p>
            <a:pPr lvl="2">
              <a:buFont typeface="Wingdings" panose="05000000000000000000" pitchFamily="2" charset="2"/>
              <a:buChar char="v"/>
            </a:pPr>
            <a:r>
              <a:rPr lang="es-AR" dirty="0" err="1" smtClean="0"/>
              <a:t>Ivan</a:t>
            </a:r>
            <a:r>
              <a:rPr lang="es-AR" dirty="0" smtClean="0"/>
              <a:t> </a:t>
            </a:r>
            <a:r>
              <a:rPr lang="es-AR" dirty="0" err="1" smtClean="0"/>
              <a:t>Pavlov</a:t>
            </a:r>
            <a:endParaRPr lang="es-AR" dirty="0" smtClean="0"/>
          </a:p>
          <a:p>
            <a:pPr lvl="2">
              <a:buFont typeface="Wingdings" panose="05000000000000000000" pitchFamily="2" charset="2"/>
              <a:buChar char="v"/>
            </a:pPr>
            <a:r>
              <a:rPr lang="es-AR" dirty="0" smtClean="0"/>
              <a:t>John Watson                 Basados en experimentos con animales.</a:t>
            </a:r>
          </a:p>
          <a:p>
            <a:pPr lvl="2">
              <a:buFont typeface="Wingdings" panose="05000000000000000000" pitchFamily="2" charset="2"/>
              <a:buChar char="v"/>
            </a:pPr>
            <a:r>
              <a:rPr lang="es-AR" dirty="0" err="1" smtClean="0"/>
              <a:t>Burrhus</a:t>
            </a:r>
            <a:r>
              <a:rPr lang="es-AR" dirty="0" smtClean="0"/>
              <a:t> </a:t>
            </a:r>
            <a:r>
              <a:rPr lang="es-AR" dirty="0" err="1" smtClean="0"/>
              <a:t>Skinner</a:t>
            </a:r>
            <a:endParaRPr lang="es-AR" dirty="0" smtClean="0"/>
          </a:p>
          <a:p>
            <a:pPr marL="0" indent="0">
              <a:buNone/>
            </a:pPr>
            <a:endParaRPr lang="es-AR" b="1" dirty="0"/>
          </a:p>
        </p:txBody>
      </p:sp>
      <p:sp>
        <p:nvSpPr>
          <p:cNvPr id="4" name="Marcador de contenido 2"/>
          <p:cNvSpPr txBox="1">
            <a:spLocks/>
          </p:cNvSpPr>
          <p:nvPr/>
        </p:nvSpPr>
        <p:spPr>
          <a:xfrm>
            <a:off x="838200" y="4150157"/>
            <a:ext cx="10515600" cy="29260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Objeto de estudio: la conducta entendida como reacciones físicos y químicos en donde se vislumbraba una relación de causa efecto entre un estimulo y una respuesta.</a:t>
            </a:r>
            <a:endParaRPr lang="es-AR" dirty="0"/>
          </a:p>
          <a:p>
            <a:pPr marL="0" indent="0" algn="ctr">
              <a:buFont typeface="Arial" panose="020B0604020202020204" pitchFamily="34" charset="0"/>
              <a:buNone/>
            </a:pPr>
            <a:r>
              <a:rPr lang="es-AR" dirty="0" smtClean="0"/>
              <a:t>ESTIMULO            RESPUESTA</a:t>
            </a:r>
          </a:p>
          <a:p>
            <a:pPr marL="0" indent="0">
              <a:buFont typeface="Arial" panose="020B0604020202020204" pitchFamily="34" charset="0"/>
              <a:buNone/>
            </a:pPr>
            <a:endParaRPr lang="es-AR" dirty="0"/>
          </a:p>
        </p:txBody>
      </p:sp>
      <p:cxnSp>
        <p:nvCxnSpPr>
          <p:cNvPr id="6" name="Conector recto de flecha 5"/>
          <p:cNvCxnSpPr/>
          <p:nvPr/>
        </p:nvCxnSpPr>
        <p:spPr>
          <a:xfrm>
            <a:off x="5462155" y="6057900"/>
            <a:ext cx="1070263" cy="0"/>
          </a:xfrm>
          <a:prstGeom prst="straightConnector1">
            <a:avLst/>
          </a:prstGeom>
          <a:ln w="34925">
            <a:headEnd type="triangle"/>
            <a:tailEnd type="triangle"/>
          </a:ln>
        </p:spPr>
        <p:style>
          <a:lnRef idx="3">
            <a:schemeClr val="dk1"/>
          </a:lnRef>
          <a:fillRef idx="0">
            <a:schemeClr val="dk1"/>
          </a:fillRef>
          <a:effectRef idx="2">
            <a:schemeClr val="dk1"/>
          </a:effectRef>
          <a:fontRef idx="minor">
            <a:schemeClr val="tx1"/>
          </a:fontRef>
        </p:style>
      </p:cxnSp>
      <p:sp>
        <p:nvSpPr>
          <p:cNvPr id="7" name="Cerrar llave 6"/>
          <p:cNvSpPr/>
          <p:nvPr/>
        </p:nvSpPr>
        <p:spPr>
          <a:xfrm>
            <a:off x="4551218" y="2701636"/>
            <a:ext cx="72737" cy="1007918"/>
          </a:xfrm>
          <a:prstGeom prst="rightBrace">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8" name="Marcador de contenido 2"/>
          <p:cNvSpPr txBox="1">
            <a:spLocks/>
          </p:cNvSpPr>
          <p:nvPr/>
        </p:nvSpPr>
        <p:spPr>
          <a:xfrm>
            <a:off x="838200" y="1498418"/>
            <a:ext cx="10416886" cy="6178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Surge en Estados Unidos en 1913</a:t>
            </a:r>
            <a:endParaRPr lang="es-AR" dirty="0"/>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52087" y="586797"/>
            <a:ext cx="2777067" cy="1562100"/>
          </a:xfrm>
          <a:prstGeom prst="rect">
            <a:avLst/>
          </a:prstGeom>
        </p:spPr>
      </p:pic>
    </p:spTree>
    <p:extLst>
      <p:ext uri="{BB962C8B-B14F-4D97-AF65-F5344CB8AC3E}">
        <p14:creationId xmlns:p14="http://schemas.microsoft.com/office/powerpoint/2010/main" val="1189264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30382" y="1212561"/>
            <a:ext cx="10515600" cy="4351338"/>
          </a:xfrm>
        </p:spPr>
        <p:txBody>
          <a:bodyPr/>
          <a:lstStyle/>
          <a:p>
            <a:pPr marL="0" indent="0">
              <a:buNone/>
            </a:pPr>
            <a:r>
              <a:rPr lang="es-AR" dirty="0" smtClean="0"/>
              <a:t>Desechaban la idea de conciencia o de mente porque no se podía observar.</a:t>
            </a:r>
          </a:p>
          <a:p>
            <a:pPr marL="0" indent="0">
              <a:buNone/>
            </a:pPr>
            <a:endParaRPr lang="es-AR" dirty="0"/>
          </a:p>
          <a:p>
            <a:pPr marL="0" indent="0">
              <a:buNone/>
            </a:pPr>
            <a:r>
              <a:rPr lang="es-AR" dirty="0" smtClean="0"/>
              <a:t>Método de estudio: la </a:t>
            </a:r>
            <a:r>
              <a:rPr lang="es-AR" b="1" dirty="0" smtClean="0"/>
              <a:t>observación experimental</a:t>
            </a:r>
            <a:r>
              <a:rPr lang="es-AR" dirty="0" smtClean="0"/>
              <a:t>.</a:t>
            </a:r>
            <a:endParaRPr lang="es-AR" dirty="0"/>
          </a:p>
          <a:p>
            <a:pPr marL="0" indent="0">
              <a:buNone/>
            </a:pPr>
            <a:endParaRPr lang="es-AR" dirty="0" smtClean="0"/>
          </a:p>
          <a:p>
            <a:pPr marL="0" indent="0">
              <a:buNone/>
            </a:pPr>
            <a:r>
              <a:rPr lang="es-AR" dirty="0" smtClean="0"/>
              <a:t>Uno de los temas centrales de esta teoría fue el </a:t>
            </a:r>
            <a:r>
              <a:rPr lang="es-AR" b="1" dirty="0" smtClean="0"/>
              <a:t>aprendizaje </a:t>
            </a:r>
            <a:r>
              <a:rPr lang="es-AR" dirty="0" smtClean="0"/>
              <a:t>a través de los </a:t>
            </a:r>
            <a:r>
              <a:rPr lang="es-AR" b="1" dirty="0" smtClean="0"/>
              <a:t>condicionamientos.</a:t>
            </a:r>
            <a:endParaRPr lang="es-AR" b="1" dirty="0"/>
          </a:p>
        </p:txBody>
      </p:sp>
    </p:spTree>
    <p:extLst>
      <p:ext uri="{BB962C8B-B14F-4D97-AF65-F5344CB8AC3E}">
        <p14:creationId xmlns:p14="http://schemas.microsoft.com/office/powerpoint/2010/main" val="2146505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61216"/>
            <a:ext cx="10515600" cy="1325563"/>
          </a:xfrm>
        </p:spPr>
        <p:txBody>
          <a:bodyPr/>
          <a:lstStyle/>
          <a:p>
            <a:pPr algn="ctr"/>
            <a:r>
              <a:rPr lang="es-AR" dirty="0" smtClean="0"/>
              <a:t>Gestalt</a:t>
            </a:r>
            <a:endParaRPr lang="es-AR" dirty="0"/>
          </a:p>
        </p:txBody>
      </p:sp>
      <p:sp>
        <p:nvSpPr>
          <p:cNvPr id="3" name="Marcador de contenido 2"/>
          <p:cNvSpPr>
            <a:spLocks noGrp="1"/>
          </p:cNvSpPr>
          <p:nvPr>
            <p:ph idx="1"/>
          </p:nvPr>
        </p:nvSpPr>
        <p:spPr>
          <a:xfrm>
            <a:off x="838200" y="1408184"/>
            <a:ext cx="10515600" cy="532967"/>
          </a:xfrm>
        </p:spPr>
        <p:txBody>
          <a:bodyPr/>
          <a:lstStyle/>
          <a:p>
            <a:pPr marL="0" indent="0">
              <a:buNone/>
            </a:pPr>
            <a:r>
              <a:rPr lang="es-AR" dirty="0" smtClean="0"/>
              <a:t>Surge en Alemania en 1912.</a:t>
            </a:r>
          </a:p>
        </p:txBody>
      </p:sp>
      <p:sp>
        <p:nvSpPr>
          <p:cNvPr id="4" name="Marcador de contenido 2"/>
          <p:cNvSpPr txBox="1">
            <a:spLocks/>
          </p:cNvSpPr>
          <p:nvPr/>
        </p:nvSpPr>
        <p:spPr>
          <a:xfrm>
            <a:off x="838200" y="1989211"/>
            <a:ext cx="10515600" cy="18495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Representantes:</a:t>
            </a:r>
          </a:p>
          <a:p>
            <a:pPr lvl="1">
              <a:buFont typeface="Wingdings" panose="05000000000000000000" pitchFamily="2" charset="2"/>
              <a:buChar char="v"/>
            </a:pPr>
            <a:r>
              <a:rPr lang="es-AR" dirty="0" smtClean="0"/>
              <a:t>Marx </a:t>
            </a:r>
            <a:r>
              <a:rPr lang="es-AR" dirty="0" err="1" smtClean="0"/>
              <a:t>Wertheimer</a:t>
            </a:r>
            <a:endParaRPr lang="es-AR" dirty="0" smtClean="0"/>
          </a:p>
          <a:p>
            <a:pPr lvl="1">
              <a:buFont typeface="Wingdings" panose="05000000000000000000" pitchFamily="2" charset="2"/>
              <a:buChar char="v"/>
            </a:pPr>
            <a:r>
              <a:rPr lang="es-AR" dirty="0" smtClean="0"/>
              <a:t>Wolfgang </a:t>
            </a:r>
            <a:r>
              <a:rPr lang="es-AR" dirty="0" err="1" smtClean="0"/>
              <a:t>Köhler</a:t>
            </a:r>
            <a:endParaRPr lang="es-AR" dirty="0" smtClean="0"/>
          </a:p>
          <a:p>
            <a:pPr lvl="1">
              <a:buFont typeface="Wingdings" panose="05000000000000000000" pitchFamily="2" charset="2"/>
              <a:buChar char="v"/>
            </a:pPr>
            <a:r>
              <a:rPr lang="es-AR" dirty="0" err="1" smtClean="0"/>
              <a:t>Kurt</a:t>
            </a:r>
            <a:r>
              <a:rPr lang="es-AR" dirty="0" smtClean="0"/>
              <a:t> </a:t>
            </a:r>
            <a:r>
              <a:rPr lang="es-AR" dirty="0" err="1" smtClean="0"/>
              <a:t>Koffka</a:t>
            </a:r>
            <a:endParaRPr lang="es-AR" dirty="0" smtClean="0"/>
          </a:p>
        </p:txBody>
      </p:sp>
      <p:sp>
        <p:nvSpPr>
          <p:cNvPr id="5" name="Marcador de contenido 2"/>
          <p:cNvSpPr txBox="1">
            <a:spLocks/>
          </p:cNvSpPr>
          <p:nvPr/>
        </p:nvSpPr>
        <p:spPr>
          <a:xfrm>
            <a:off x="838200" y="3886852"/>
            <a:ext cx="10515600" cy="5329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Objeto de estudio: la </a:t>
            </a:r>
            <a:r>
              <a:rPr lang="es-AR" b="1" dirty="0" smtClean="0"/>
              <a:t>percepción</a:t>
            </a:r>
            <a:r>
              <a:rPr lang="es-AR" dirty="0" smtClean="0"/>
              <a:t>.</a:t>
            </a:r>
            <a:endParaRPr lang="es-AR" dirty="0" smtClean="0"/>
          </a:p>
        </p:txBody>
      </p:sp>
      <p:sp>
        <p:nvSpPr>
          <p:cNvPr id="6" name="Marcador de contenido 2"/>
          <p:cNvSpPr txBox="1">
            <a:spLocks/>
          </p:cNvSpPr>
          <p:nvPr/>
        </p:nvSpPr>
        <p:spPr>
          <a:xfrm>
            <a:off x="838200" y="4467879"/>
            <a:ext cx="10515600" cy="9769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Método de estudio: la </a:t>
            </a:r>
            <a:r>
              <a:rPr lang="es-AR" b="1" dirty="0" smtClean="0"/>
              <a:t>introspección</a:t>
            </a:r>
            <a:r>
              <a:rPr lang="es-AR" dirty="0" smtClean="0"/>
              <a:t> y la observación experimental.</a:t>
            </a:r>
            <a:endParaRPr lang="es-AR" dirty="0" smtClean="0"/>
          </a:p>
        </p:txBody>
      </p:sp>
      <p:sp>
        <p:nvSpPr>
          <p:cNvPr id="7" name="Marcador de contenido 2"/>
          <p:cNvSpPr txBox="1">
            <a:spLocks/>
          </p:cNvSpPr>
          <p:nvPr/>
        </p:nvSpPr>
        <p:spPr>
          <a:xfrm>
            <a:off x="838200" y="5492896"/>
            <a:ext cx="10515600" cy="9769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La percepción la entienden como la función que organiza y da sentido de totalidad a los datos de la realidad</a:t>
            </a:r>
            <a:endParaRPr lang="es-AR" dirty="0" smtClean="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92788" y="494144"/>
            <a:ext cx="2684901" cy="3543233"/>
          </a:xfrm>
          <a:prstGeom prst="rect">
            <a:avLst/>
          </a:prstGeom>
        </p:spPr>
      </p:pic>
    </p:spTree>
    <p:extLst>
      <p:ext uri="{BB962C8B-B14F-4D97-AF65-F5344CB8AC3E}">
        <p14:creationId xmlns:p14="http://schemas.microsoft.com/office/powerpoint/2010/main" val="1451647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92389"/>
            <a:ext cx="10515600" cy="1325563"/>
          </a:xfrm>
        </p:spPr>
        <p:txBody>
          <a:bodyPr/>
          <a:lstStyle/>
          <a:p>
            <a:pPr algn="ctr"/>
            <a:r>
              <a:rPr lang="es-AR" dirty="0" smtClean="0"/>
              <a:t>Psicología Genética</a:t>
            </a:r>
            <a:endParaRPr lang="es-AR" dirty="0"/>
          </a:p>
        </p:txBody>
      </p:sp>
      <p:sp>
        <p:nvSpPr>
          <p:cNvPr id="3" name="Marcador de contenido 2"/>
          <p:cNvSpPr>
            <a:spLocks noGrp="1"/>
          </p:cNvSpPr>
          <p:nvPr>
            <p:ph idx="1"/>
          </p:nvPr>
        </p:nvSpPr>
        <p:spPr>
          <a:xfrm>
            <a:off x="838200" y="1567439"/>
            <a:ext cx="10515600" cy="501939"/>
          </a:xfrm>
        </p:spPr>
        <p:txBody>
          <a:bodyPr/>
          <a:lstStyle/>
          <a:p>
            <a:pPr marL="0" indent="0">
              <a:buNone/>
            </a:pPr>
            <a:r>
              <a:rPr lang="es-AR" dirty="0" smtClean="0"/>
              <a:t>Surge en Suiza alrededor de 1930.</a:t>
            </a:r>
            <a:endParaRPr lang="es-AR" dirty="0"/>
          </a:p>
        </p:txBody>
      </p:sp>
      <p:sp>
        <p:nvSpPr>
          <p:cNvPr id="4" name="Marcador de contenido 2"/>
          <p:cNvSpPr txBox="1">
            <a:spLocks/>
          </p:cNvSpPr>
          <p:nvPr/>
        </p:nvSpPr>
        <p:spPr>
          <a:xfrm>
            <a:off x="838200" y="2265939"/>
            <a:ext cx="10515600" cy="110158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Representante:</a:t>
            </a:r>
          </a:p>
          <a:p>
            <a:pPr lvl="1">
              <a:buFont typeface="Wingdings" panose="05000000000000000000" pitchFamily="2" charset="2"/>
              <a:buChar char="v"/>
            </a:pPr>
            <a:r>
              <a:rPr lang="es-AR" dirty="0" smtClean="0"/>
              <a:t>Jean Piaget</a:t>
            </a:r>
            <a:endParaRPr lang="es-AR" dirty="0"/>
          </a:p>
        </p:txBody>
      </p:sp>
      <p:sp>
        <p:nvSpPr>
          <p:cNvPr id="5" name="Marcador de contenido 2"/>
          <p:cNvSpPr txBox="1">
            <a:spLocks/>
          </p:cNvSpPr>
          <p:nvPr/>
        </p:nvSpPr>
        <p:spPr>
          <a:xfrm>
            <a:off x="838200" y="3367519"/>
            <a:ext cx="10515600" cy="5611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Objeto de estudio: desarrollo de la </a:t>
            </a:r>
            <a:r>
              <a:rPr lang="es-AR" b="1" dirty="0" smtClean="0"/>
              <a:t>inteligencia</a:t>
            </a:r>
            <a:r>
              <a:rPr lang="es-AR" dirty="0" smtClean="0"/>
              <a:t>.</a:t>
            </a:r>
            <a:endParaRPr lang="es-AR" dirty="0"/>
          </a:p>
        </p:txBody>
      </p:sp>
      <p:sp>
        <p:nvSpPr>
          <p:cNvPr id="6" name="Marcador de contenido 2"/>
          <p:cNvSpPr txBox="1">
            <a:spLocks/>
          </p:cNvSpPr>
          <p:nvPr/>
        </p:nvSpPr>
        <p:spPr>
          <a:xfrm>
            <a:off x="838200" y="4026909"/>
            <a:ext cx="10515600" cy="5611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Método de estudio: </a:t>
            </a:r>
            <a:r>
              <a:rPr lang="es-AR" b="1" dirty="0" smtClean="0"/>
              <a:t>clínico</a:t>
            </a:r>
            <a:r>
              <a:rPr lang="es-AR" dirty="0" smtClean="0"/>
              <a:t>.</a:t>
            </a:r>
            <a:endParaRPr lang="es-AR" dirty="0"/>
          </a:p>
        </p:txBody>
      </p:sp>
      <p:sp>
        <p:nvSpPr>
          <p:cNvPr id="7" name="Marcador de contenido 2"/>
          <p:cNvSpPr txBox="1">
            <a:spLocks/>
          </p:cNvSpPr>
          <p:nvPr/>
        </p:nvSpPr>
        <p:spPr>
          <a:xfrm>
            <a:off x="838200" y="4686300"/>
            <a:ext cx="10515600" cy="174567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Considera que el sujeto es activo en su proceso de aprendizaje y que la inteligencia se desarrolla en base a conflictos cognitivos que representan un desafío para adaptarse al medio.</a:t>
            </a:r>
            <a:endParaRPr lang="es-AR"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6925" y="485341"/>
            <a:ext cx="1666875" cy="2295525"/>
          </a:xfrm>
          <a:prstGeom prst="rect">
            <a:avLst/>
          </a:prstGeom>
        </p:spPr>
      </p:pic>
    </p:spTree>
    <p:extLst>
      <p:ext uri="{BB962C8B-B14F-4D97-AF65-F5344CB8AC3E}">
        <p14:creationId xmlns:p14="http://schemas.microsoft.com/office/powerpoint/2010/main" val="13601793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Psicoanálisis</a:t>
            </a:r>
            <a:endParaRPr lang="es-AR" dirty="0"/>
          </a:p>
        </p:txBody>
      </p:sp>
      <p:sp>
        <p:nvSpPr>
          <p:cNvPr id="3" name="Marcador de contenido 2"/>
          <p:cNvSpPr>
            <a:spLocks noGrp="1"/>
          </p:cNvSpPr>
          <p:nvPr>
            <p:ph idx="1"/>
          </p:nvPr>
        </p:nvSpPr>
        <p:spPr>
          <a:xfrm>
            <a:off x="838200" y="1825625"/>
            <a:ext cx="10515600" cy="522720"/>
          </a:xfrm>
        </p:spPr>
        <p:txBody>
          <a:bodyPr/>
          <a:lstStyle/>
          <a:p>
            <a:pPr marL="0" indent="0">
              <a:buNone/>
            </a:pPr>
            <a:r>
              <a:rPr lang="es-AR" dirty="0" smtClean="0"/>
              <a:t>Surge en Austria en 1896 </a:t>
            </a:r>
            <a:endParaRPr lang="es-AR" dirty="0"/>
          </a:p>
        </p:txBody>
      </p:sp>
      <p:sp>
        <p:nvSpPr>
          <p:cNvPr id="4" name="Marcador de contenido 2"/>
          <p:cNvSpPr txBox="1">
            <a:spLocks/>
          </p:cNvSpPr>
          <p:nvPr/>
        </p:nvSpPr>
        <p:spPr>
          <a:xfrm>
            <a:off x="838200" y="2762711"/>
            <a:ext cx="10515600" cy="11951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Su representante fue:</a:t>
            </a:r>
          </a:p>
          <a:p>
            <a:pPr lvl="1">
              <a:buFont typeface="Wingdings" panose="05000000000000000000" pitchFamily="2" charset="2"/>
              <a:buChar char="v"/>
            </a:pPr>
            <a:r>
              <a:rPr lang="es-AR" dirty="0" smtClean="0"/>
              <a:t>Sigmund Freud                padre del Psicoanálisis.   </a:t>
            </a:r>
            <a:endParaRPr lang="es-AR" dirty="0"/>
          </a:p>
        </p:txBody>
      </p:sp>
      <p:sp>
        <p:nvSpPr>
          <p:cNvPr id="5" name="Marcador de contenido 2"/>
          <p:cNvSpPr txBox="1">
            <a:spLocks/>
          </p:cNvSpPr>
          <p:nvPr/>
        </p:nvSpPr>
        <p:spPr>
          <a:xfrm>
            <a:off x="838200" y="4083193"/>
            <a:ext cx="10515600" cy="26514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Esta teoría revolucionó el modo de entender la Psicología ya que todas las escuelas se centraban en los fenómenos de la conciencia o en la conducta y él propuso a través del estudio de la histeria (enfermedad mental) un objeto de estudio que no se había considerado hasta el momento.</a:t>
            </a:r>
            <a:endParaRPr lang="es-AR" dirty="0"/>
          </a:p>
        </p:txBody>
      </p:sp>
      <p:cxnSp>
        <p:nvCxnSpPr>
          <p:cNvPr id="7" name="Conector recto de flecha 6"/>
          <p:cNvCxnSpPr/>
          <p:nvPr/>
        </p:nvCxnSpPr>
        <p:spPr>
          <a:xfrm flipV="1">
            <a:off x="4103511" y="3485337"/>
            <a:ext cx="883227" cy="1039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pic>
        <p:nvPicPr>
          <p:cNvPr id="8" name="Imagen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17181" y="574778"/>
            <a:ext cx="2999086" cy="2231820"/>
          </a:xfrm>
          <a:prstGeom prst="rect">
            <a:avLst/>
          </a:prstGeom>
        </p:spPr>
      </p:pic>
    </p:spTree>
    <p:extLst>
      <p:ext uri="{BB962C8B-B14F-4D97-AF65-F5344CB8AC3E}">
        <p14:creationId xmlns:p14="http://schemas.microsoft.com/office/powerpoint/2010/main" val="14097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75854" y="776143"/>
            <a:ext cx="10515600" cy="626630"/>
          </a:xfrm>
        </p:spPr>
        <p:txBody>
          <a:bodyPr/>
          <a:lstStyle/>
          <a:p>
            <a:pPr marL="0" indent="0">
              <a:buNone/>
            </a:pPr>
            <a:r>
              <a:rPr lang="es-AR" dirty="0" smtClean="0"/>
              <a:t>Objeto de estudio: el </a:t>
            </a:r>
            <a:r>
              <a:rPr lang="es-AR" b="1" dirty="0" smtClean="0"/>
              <a:t>inconsciente</a:t>
            </a:r>
            <a:r>
              <a:rPr lang="es-AR" dirty="0" smtClean="0"/>
              <a:t>. </a:t>
            </a:r>
            <a:endParaRPr lang="es-AR" dirty="0"/>
          </a:p>
        </p:txBody>
      </p:sp>
      <p:sp>
        <p:nvSpPr>
          <p:cNvPr id="6" name="Marcador de contenido 2"/>
          <p:cNvSpPr txBox="1">
            <a:spLocks/>
          </p:cNvSpPr>
          <p:nvPr/>
        </p:nvSpPr>
        <p:spPr>
          <a:xfrm>
            <a:off x="775854" y="1489652"/>
            <a:ext cx="10515600" cy="6266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Método de estudio: las </a:t>
            </a:r>
            <a:r>
              <a:rPr lang="es-AR" b="1" dirty="0" smtClean="0"/>
              <a:t>asociación libre</a:t>
            </a:r>
            <a:r>
              <a:rPr lang="es-AR" dirty="0" smtClean="0"/>
              <a:t> de ideas.</a:t>
            </a:r>
            <a:endParaRPr lang="es-AR" dirty="0"/>
          </a:p>
        </p:txBody>
      </p:sp>
      <p:sp>
        <p:nvSpPr>
          <p:cNvPr id="7" name="Marcador de contenido 2"/>
          <p:cNvSpPr txBox="1">
            <a:spLocks/>
          </p:cNvSpPr>
          <p:nvPr/>
        </p:nvSpPr>
        <p:spPr>
          <a:xfrm>
            <a:off x="775854" y="2116282"/>
            <a:ext cx="10515600" cy="42429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AR" dirty="0" smtClean="0"/>
              <a:t>Antes de dedicarse y crear el Psicoanálisis se formo en medicina especialista en neurología.</a:t>
            </a:r>
          </a:p>
          <a:p>
            <a:pPr marL="0" indent="0">
              <a:buFont typeface="Arial" panose="020B0604020202020204" pitchFamily="34" charset="0"/>
              <a:buNone/>
            </a:pPr>
            <a:r>
              <a:rPr lang="es-AR" dirty="0" smtClean="0"/>
              <a:t>Hizo estudios a lo largo de su vida y conceptualizo todas las estructuras de personalidad y el funcionamiento del aparato psíquico. </a:t>
            </a:r>
          </a:p>
          <a:p>
            <a:pPr marL="0" indent="0">
              <a:buFont typeface="Arial" panose="020B0604020202020204" pitchFamily="34" charset="0"/>
              <a:buNone/>
            </a:pPr>
            <a:r>
              <a:rPr lang="es-AR" dirty="0" smtClean="0"/>
              <a:t>Sus aportes incentivaron el estudio y la profundización de diversos temas que dejo planteados como la sexualidad infantil, el estudio de los sueños, los fenómenos de masa, las relaciones interpersonales, la constitución del aparato psíquico, etc.</a:t>
            </a:r>
            <a:endParaRPr lang="es-AR" dirty="0"/>
          </a:p>
        </p:txBody>
      </p:sp>
    </p:spTree>
    <p:extLst>
      <p:ext uri="{BB962C8B-B14F-4D97-AF65-F5344CB8AC3E}">
        <p14:creationId xmlns:p14="http://schemas.microsoft.com/office/powerpoint/2010/main" val="17867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sz="3200" dirty="0" smtClean="0">
                <a:effectLst>
                  <a:outerShdw blurRad="38100" dist="38100" dir="2700000" algn="tl">
                    <a:srgbClr val="000000">
                      <a:alpha val="43137"/>
                    </a:srgbClr>
                  </a:outerShdw>
                </a:effectLst>
              </a:rPr>
              <a:t>Concepto</a:t>
            </a:r>
            <a:r>
              <a:rPr lang="es-AR" sz="3200" dirty="0" smtClean="0"/>
              <a:t>: antes de Wundt la Psicología era considerada el estudio del alma cuya raíz la encontramos en su etimología.</a:t>
            </a:r>
            <a:endParaRPr lang="es-AR" sz="3200" dirty="0"/>
          </a:p>
        </p:txBody>
      </p:sp>
      <p:sp>
        <p:nvSpPr>
          <p:cNvPr id="3" name="Marcador de contenido 2"/>
          <p:cNvSpPr>
            <a:spLocks noGrp="1"/>
          </p:cNvSpPr>
          <p:nvPr>
            <p:ph idx="1"/>
          </p:nvPr>
        </p:nvSpPr>
        <p:spPr>
          <a:xfrm>
            <a:off x="838200" y="3698680"/>
            <a:ext cx="10515600" cy="2229851"/>
          </a:xfrm>
        </p:spPr>
        <p:txBody>
          <a:bodyPr/>
          <a:lstStyle/>
          <a:p>
            <a:pPr marL="0" indent="0">
              <a:buNone/>
            </a:pPr>
            <a:r>
              <a:rPr lang="es-AR" dirty="0" smtClean="0"/>
              <a:t>De tal modo que se identifican 2 etapas en la historia de la Psicología</a:t>
            </a:r>
          </a:p>
          <a:p>
            <a:pPr lvl="3">
              <a:buFont typeface="Wingdings" panose="05000000000000000000" pitchFamily="2" charset="2"/>
              <a:buChar char="v"/>
            </a:pPr>
            <a:r>
              <a:rPr lang="es-AR" sz="2000" dirty="0" smtClean="0"/>
              <a:t>Etapa </a:t>
            </a:r>
            <a:r>
              <a:rPr lang="es-AR" sz="2000" dirty="0" err="1" smtClean="0"/>
              <a:t>precientífica</a:t>
            </a:r>
            <a:r>
              <a:rPr lang="es-AR" sz="2000" dirty="0" smtClean="0"/>
              <a:t> o especulativa: de los griegos hasta Wundt</a:t>
            </a:r>
          </a:p>
          <a:p>
            <a:pPr lvl="3">
              <a:buFont typeface="Wingdings" panose="05000000000000000000" pitchFamily="2" charset="2"/>
              <a:buChar char="v"/>
            </a:pPr>
            <a:r>
              <a:rPr lang="es-AR" sz="2000" dirty="0" smtClean="0"/>
              <a:t>Etapa científica: de Wundt en adelante</a:t>
            </a:r>
            <a:endParaRPr lang="es-AR" sz="2000" dirty="0"/>
          </a:p>
        </p:txBody>
      </p:sp>
      <p:sp>
        <p:nvSpPr>
          <p:cNvPr id="4" name="Título 1"/>
          <p:cNvSpPr txBox="1">
            <a:spLocks/>
          </p:cNvSpPr>
          <p:nvPr/>
        </p:nvSpPr>
        <p:spPr>
          <a:xfrm>
            <a:off x="838200" y="1592537"/>
            <a:ext cx="10515600" cy="708602"/>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ctr"/>
            <a:r>
              <a:rPr lang="es-AR" sz="3200" dirty="0" err="1" smtClean="0">
                <a:effectLst>
                  <a:outerShdw blurRad="38100" dist="38100" dir="2700000" algn="tl">
                    <a:srgbClr val="000000">
                      <a:alpha val="43137"/>
                    </a:srgbClr>
                  </a:outerShdw>
                </a:effectLst>
              </a:rPr>
              <a:t>Psico</a:t>
            </a:r>
            <a:r>
              <a:rPr lang="es-AR" sz="3200" dirty="0" smtClean="0">
                <a:effectLst>
                  <a:outerShdw blurRad="38100" dist="38100" dir="2700000" algn="tl">
                    <a:srgbClr val="000000">
                      <a:alpha val="43137"/>
                    </a:srgbClr>
                  </a:outerShdw>
                </a:effectLst>
              </a:rPr>
              <a:t> / </a:t>
            </a:r>
            <a:r>
              <a:rPr lang="es-AR" sz="3200" dirty="0" err="1" smtClean="0">
                <a:effectLst>
                  <a:outerShdw blurRad="38100" dist="38100" dir="2700000" algn="tl">
                    <a:srgbClr val="000000">
                      <a:alpha val="43137"/>
                    </a:srgbClr>
                  </a:outerShdw>
                </a:effectLst>
              </a:rPr>
              <a:t>logía</a:t>
            </a:r>
            <a:endParaRPr lang="es-AR" sz="3200" dirty="0"/>
          </a:p>
        </p:txBody>
      </p:sp>
      <p:cxnSp>
        <p:nvCxnSpPr>
          <p:cNvPr id="8" name="Conector recto de flecha 7"/>
          <p:cNvCxnSpPr/>
          <p:nvPr/>
        </p:nvCxnSpPr>
        <p:spPr>
          <a:xfrm flipH="1">
            <a:off x="3896591" y="2301139"/>
            <a:ext cx="1309255" cy="43641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p:nvPr/>
        </p:nvCxnSpPr>
        <p:spPr>
          <a:xfrm>
            <a:off x="6927273" y="2315742"/>
            <a:ext cx="1125681" cy="37104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CuadroTexto 10"/>
          <p:cNvSpPr txBox="1"/>
          <p:nvPr/>
        </p:nvSpPr>
        <p:spPr>
          <a:xfrm>
            <a:off x="2182091" y="2721621"/>
            <a:ext cx="1714500" cy="369332"/>
          </a:xfrm>
          <a:prstGeom prst="rect">
            <a:avLst/>
          </a:prstGeom>
          <a:noFill/>
        </p:spPr>
        <p:txBody>
          <a:bodyPr wrap="square" rtlCol="0">
            <a:spAutoFit/>
          </a:bodyPr>
          <a:lstStyle/>
          <a:p>
            <a:r>
              <a:rPr lang="es-AR" dirty="0" err="1" smtClean="0"/>
              <a:t>Psiché</a:t>
            </a:r>
            <a:r>
              <a:rPr lang="es-AR" dirty="0" smtClean="0"/>
              <a:t>: Alma.</a:t>
            </a:r>
            <a:endParaRPr lang="es-AR" dirty="0"/>
          </a:p>
        </p:txBody>
      </p:sp>
      <p:sp>
        <p:nvSpPr>
          <p:cNvPr id="12" name="CuadroTexto 11"/>
          <p:cNvSpPr txBox="1"/>
          <p:nvPr/>
        </p:nvSpPr>
        <p:spPr>
          <a:xfrm>
            <a:off x="8264237" y="2676744"/>
            <a:ext cx="1853046" cy="646331"/>
          </a:xfrm>
          <a:prstGeom prst="rect">
            <a:avLst/>
          </a:prstGeom>
          <a:noFill/>
        </p:spPr>
        <p:txBody>
          <a:bodyPr wrap="square" rtlCol="0">
            <a:spAutoFit/>
          </a:bodyPr>
          <a:lstStyle/>
          <a:p>
            <a:r>
              <a:rPr lang="es-AR" dirty="0" smtClean="0"/>
              <a:t>Logos: estudio o discurso.</a:t>
            </a:r>
            <a:endParaRPr lang="es-AR" dirty="0"/>
          </a:p>
        </p:txBody>
      </p:sp>
    </p:spTree>
    <p:extLst>
      <p:ext uri="{BB962C8B-B14F-4D97-AF65-F5344CB8AC3E}">
        <p14:creationId xmlns:p14="http://schemas.microsoft.com/office/powerpoint/2010/main" val="2352234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Etapa </a:t>
            </a:r>
            <a:r>
              <a:rPr lang="es-AR" dirty="0" err="1" smtClean="0"/>
              <a:t>precientifíca</a:t>
            </a:r>
            <a:endParaRPr lang="es-AR" dirty="0"/>
          </a:p>
        </p:txBody>
      </p:sp>
      <p:sp>
        <p:nvSpPr>
          <p:cNvPr id="3" name="Marcador de contenido 2"/>
          <p:cNvSpPr>
            <a:spLocks noGrp="1"/>
          </p:cNvSpPr>
          <p:nvPr>
            <p:ph idx="1"/>
          </p:nvPr>
        </p:nvSpPr>
        <p:spPr/>
        <p:txBody>
          <a:bodyPr/>
          <a:lstStyle/>
          <a:p>
            <a:pPr marL="0" indent="0">
              <a:buNone/>
            </a:pPr>
            <a:r>
              <a:rPr lang="es-AR" dirty="0" smtClean="0"/>
              <a:t>	Su origen lo tiene en el siglo IV A.C. en Grecia con los filósofos que se preguntaban acerca de como el hombre conoce, cuales son sus sentimientos, cuales son las emociones, etc.</a:t>
            </a:r>
          </a:p>
          <a:p>
            <a:pPr marL="0" indent="0">
              <a:buNone/>
            </a:pPr>
            <a:r>
              <a:rPr lang="es-AR" dirty="0" smtClean="0"/>
              <a:t>	Dos filósofos importantes fueron </a:t>
            </a:r>
            <a:r>
              <a:rPr lang="es-AR" b="1" dirty="0" smtClean="0"/>
              <a:t>Platón y Aristóteles, </a:t>
            </a:r>
            <a:r>
              <a:rPr lang="es-AR" dirty="0" smtClean="0"/>
              <a:t>quienes sentaron las primeras aproximaciones al pensar psicológico. </a:t>
            </a:r>
            <a:endParaRPr lang="es-AR" b="1" dirty="0"/>
          </a:p>
        </p:txBody>
      </p:sp>
    </p:spTree>
    <p:extLst>
      <p:ext uri="{BB962C8B-B14F-4D97-AF65-F5344CB8AC3E}">
        <p14:creationId xmlns:p14="http://schemas.microsoft.com/office/powerpoint/2010/main" val="1480389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Platón </a:t>
            </a:r>
            <a:endParaRPr lang="es-AR" dirty="0"/>
          </a:p>
        </p:txBody>
      </p:sp>
      <p:sp>
        <p:nvSpPr>
          <p:cNvPr id="3" name="Marcador de contenido 2"/>
          <p:cNvSpPr>
            <a:spLocks noGrp="1"/>
          </p:cNvSpPr>
          <p:nvPr>
            <p:ph idx="1"/>
          </p:nvPr>
        </p:nvSpPr>
        <p:spPr/>
        <p:txBody>
          <a:bodyPr/>
          <a:lstStyle/>
          <a:p>
            <a:pPr marL="0" indent="0" algn="ctr">
              <a:buNone/>
            </a:pPr>
            <a:r>
              <a:rPr lang="es-AR" dirty="0" smtClean="0"/>
              <a:t>Plantea el dualismo entre </a:t>
            </a:r>
            <a:r>
              <a:rPr lang="es-AR" i="1" dirty="0" smtClean="0"/>
              <a:t>cuerpo</a:t>
            </a:r>
            <a:r>
              <a:rPr lang="es-AR" dirty="0" smtClean="0"/>
              <a:t> y </a:t>
            </a:r>
            <a:r>
              <a:rPr lang="es-AR" i="1" dirty="0" smtClean="0"/>
              <a:t>alma</a:t>
            </a:r>
            <a:r>
              <a:rPr lang="es-AR" dirty="0" smtClean="0"/>
              <a:t>.</a:t>
            </a:r>
            <a:endParaRPr lang="es-AR" dirty="0"/>
          </a:p>
        </p:txBody>
      </p:sp>
      <p:cxnSp>
        <p:nvCxnSpPr>
          <p:cNvPr id="5" name="Conector recto de flecha 4"/>
          <p:cNvCxnSpPr/>
          <p:nvPr/>
        </p:nvCxnSpPr>
        <p:spPr>
          <a:xfrm flipH="1">
            <a:off x="3356264" y="2258895"/>
            <a:ext cx="4215246" cy="3803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ector recto de flecha 5"/>
          <p:cNvCxnSpPr>
            <a:endCxn id="9" idx="0"/>
          </p:cNvCxnSpPr>
          <p:nvPr/>
        </p:nvCxnSpPr>
        <p:spPr>
          <a:xfrm>
            <a:off x="9289473" y="2258895"/>
            <a:ext cx="566306" cy="38039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CuadroTexto 7"/>
          <p:cNvSpPr txBox="1"/>
          <p:nvPr/>
        </p:nvSpPr>
        <p:spPr>
          <a:xfrm>
            <a:off x="838200" y="2639291"/>
            <a:ext cx="2518064" cy="369332"/>
          </a:xfrm>
          <a:prstGeom prst="rect">
            <a:avLst/>
          </a:prstGeom>
          <a:noFill/>
        </p:spPr>
        <p:txBody>
          <a:bodyPr wrap="square" rtlCol="0">
            <a:spAutoFit/>
          </a:bodyPr>
          <a:lstStyle/>
          <a:p>
            <a:r>
              <a:rPr lang="es-AR" dirty="0" smtClean="0"/>
              <a:t>Imperfecto y mortal</a:t>
            </a:r>
            <a:endParaRPr lang="es-AR" dirty="0"/>
          </a:p>
        </p:txBody>
      </p:sp>
      <p:sp>
        <p:nvSpPr>
          <p:cNvPr id="9" name="CuadroTexto 8"/>
          <p:cNvSpPr txBox="1"/>
          <p:nvPr/>
        </p:nvSpPr>
        <p:spPr>
          <a:xfrm>
            <a:off x="8596747" y="2639291"/>
            <a:ext cx="2518064" cy="369332"/>
          </a:xfrm>
          <a:prstGeom prst="rect">
            <a:avLst/>
          </a:prstGeom>
          <a:noFill/>
        </p:spPr>
        <p:txBody>
          <a:bodyPr wrap="square" rtlCol="0">
            <a:spAutoFit/>
          </a:bodyPr>
          <a:lstStyle/>
          <a:p>
            <a:r>
              <a:rPr lang="es-AR" dirty="0" smtClean="0"/>
              <a:t>Perfecto e inmortal</a:t>
            </a:r>
            <a:endParaRPr lang="es-AR" dirty="0"/>
          </a:p>
        </p:txBody>
      </p:sp>
      <p:cxnSp>
        <p:nvCxnSpPr>
          <p:cNvPr id="11" name="Conector recto de flecha 10"/>
          <p:cNvCxnSpPr>
            <a:stCxn id="8" idx="2"/>
            <a:endCxn id="13" idx="0"/>
          </p:cNvCxnSpPr>
          <p:nvPr/>
        </p:nvCxnSpPr>
        <p:spPr>
          <a:xfrm>
            <a:off x="2097232" y="3008623"/>
            <a:ext cx="0" cy="49074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ector recto de flecha 11"/>
          <p:cNvCxnSpPr>
            <a:endCxn id="14" idx="0"/>
          </p:cNvCxnSpPr>
          <p:nvPr/>
        </p:nvCxnSpPr>
        <p:spPr>
          <a:xfrm>
            <a:off x="9710305" y="3008623"/>
            <a:ext cx="0" cy="37145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CuadroTexto 12"/>
          <p:cNvSpPr txBox="1"/>
          <p:nvPr/>
        </p:nvSpPr>
        <p:spPr>
          <a:xfrm>
            <a:off x="1338695" y="3499366"/>
            <a:ext cx="1517073" cy="369332"/>
          </a:xfrm>
          <a:prstGeom prst="rect">
            <a:avLst/>
          </a:prstGeom>
          <a:noFill/>
        </p:spPr>
        <p:txBody>
          <a:bodyPr wrap="square" rtlCol="0">
            <a:spAutoFit/>
          </a:bodyPr>
          <a:lstStyle/>
          <a:p>
            <a:r>
              <a:rPr lang="es-AR" dirty="0" smtClean="0"/>
              <a:t>Mundo real</a:t>
            </a:r>
            <a:endParaRPr lang="es-AR" dirty="0"/>
          </a:p>
        </p:txBody>
      </p:sp>
      <p:sp>
        <p:nvSpPr>
          <p:cNvPr id="14" name="CuadroTexto 13"/>
          <p:cNvSpPr txBox="1"/>
          <p:nvPr/>
        </p:nvSpPr>
        <p:spPr>
          <a:xfrm>
            <a:off x="8509289" y="3380076"/>
            <a:ext cx="2402032" cy="369332"/>
          </a:xfrm>
          <a:prstGeom prst="rect">
            <a:avLst/>
          </a:prstGeom>
          <a:noFill/>
        </p:spPr>
        <p:txBody>
          <a:bodyPr wrap="square" rtlCol="0">
            <a:spAutoFit/>
          </a:bodyPr>
          <a:lstStyle/>
          <a:p>
            <a:r>
              <a:rPr lang="es-AR" dirty="0" smtClean="0"/>
              <a:t>Mundo de las ideas</a:t>
            </a:r>
            <a:endParaRPr lang="es-AR" dirty="0"/>
          </a:p>
        </p:txBody>
      </p:sp>
      <p:sp>
        <p:nvSpPr>
          <p:cNvPr id="17" name="CuadroTexto 16"/>
          <p:cNvSpPr txBox="1"/>
          <p:nvPr/>
        </p:nvSpPr>
        <p:spPr>
          <a:xfrm>
            <a:off x="838200" y="5664529"/>
            <a:ext cx="10276611" cy="369332"/>
          </a:xfrm>
          <a:prstGeom prst="rect">
            <a:avLst/>
          </a:prstGeom>
          <a:noFill/>
        </p:spPr>
        <p:txBody>
          <a:bodyPr wrap="square" rtlCol="0">
            <a:spAutoFit/>
          </a:bodyPr>
          <a:lstStyle/>
          <a:p>
            <a:pPr algn="ctr"/>
            <a:r>
              <a:rPr lang="es-AR" dirty="0" smtClean="0"/>
              <a:t>El hombre debe alcanzar el conocimiento a través del mundo de las ideas </a:t>
            </a:r>
            <a:endParaRPr lang="es-AR" dirty="0"/>
          </a:p>
        </p:txBody>
      </p:sp>
      <p:pic>
        <p:nvPicPr>
          <p:cNvPr id="18" name="Imagen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76356" y="3144364"/>
            <a:ext cx="2686050" cy="1704975"/>
          </a:xfrm>
          <a:prstGeom prst="rect">
            <a:avLst/>
          </a:prstGeom>
        </p:spPr>
      </p:pic>
      <p:pic>
        <p:nvPicPr>
          <p:cNvPr id="4" name="Imagen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833" y="318591"/>
            <a:ext cx="1308399" cy="1985495"/>
          </a:xfrm>
          <a:prstGeom prst="rect">
            <a:avLst/>
          </a:prstGeom>
        </p:spPr>
      </p:pic>
    </p:spTree>
    <p:extLst>
      <p:ext uri="{BB962C8B-B14F-4D97-AF65-F5344CB8AC3E}">
        <p14:creationId xmlns:p14="http://schemas.microsoft.com/office/powerpoint/2010/main" val="1807997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Aristóteles </a:t>
            </a:r>
            <a:endParaRPr lang="es-AR" dirty="0"/>
          </a:p>
        </p:txBody>
      </p:sp>
      <p:sp>
        <p:nvSpPr>
          <p:cNvPr id="3" name="Marcador de contenido 2"/>
          <p:cNvSpPr>
            <a:spLocks noGrp="1"/>
          </p:cNvSpPr>
          <p:nvPr>
            <p:ph idx="1"/>
          </p:nvPr>
        </p:nvSpPr>
        <p:spPr>
          <a:xfrm>
            <a:off x="838199" y="1922318"/>
            <a:ext cx="10515600" cy="4751677"/>
          </a:xfrm>
        </p:spPr>
        <p:txBody>
          <a:bodyPr>
            <a:normAutofit fontScale="92500"/>
          </a:bodyPr>
          <a:lstStyle/>
          <a:p>
            <a:pPr marL="0" indent="0">
              <a:buNone/>
            </a:pPr>
            <a:r>
              <a:rPr lang="es-AR" dirty="0" smtClean="0"/>
              <a:t>Plantea a el alma como “principio vital” de todos los seres. Distingue 3 tipos:</a:t>
            </a:r>
          </a:p>
          <a:p>
            <a:pPr marL="0" indent="0">
              <a:buNone/>
            </a:pPr>
            <a:endParaRPr lang="es-AR" dirty="0"/>
          </a:p>
          <a:p>
            <a:pPr marL="0" indent="0">
              <a:buNone/>
            </a:pPr>
            <a:endParaRPr lang="es-AR" dirty="0" smtClean="0"/>
          </a:p>
          <a:p>
            <a:pPr marL="0" indent="0">
              <a:buNone/>
            </a:pPr>
            <a:endParaRPr lang="es-AR" dirty="0"/>
          </a:p>
          <a:p>
            <a:pPr marL="0" indent="0">
              <a:buNone/>
            </a:pPr>
            <a:endParaRPr lang="es-AR" dirty="0" smtClean="0"/>
          </a:p>
          <a:p>
            <a:pPr marL="0" indent="0">
              <a:buNone/>
            </a:pPr>
            <a:endParaRPr lang="es-AR" dirty="0"/>
          </a:p>
          <a:p>
            <a:pPr marL="0" indent="0">
              <a:buNone/>
            </a:pPr>
            <a:endParaRPr lang="es-AR" dirty="0" smtClean="0"/>
          </a:p>
          <a:p>
            <a:pPr marL="0" indent="0">
              <a:buNone/>
            </a:pPr>
            <a:endParaRPr lang="es-AR" dirty="0" smtClean="0"/>
          </a:p>
          <a:p>
            <a:pPr marL="0" indent="0">
              <a:buNone/>
            </a:pPr>
            <a:r>
              <a:rPr lang="es-AR" dirty="0" smtClean="0"/>
              <a:t>Propone la unión entre el alma y el cuerpo de modo indisoluble</a:t>
            </a:r>
            <a:endParaRPr lang="es-AR"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0239" y="2982220"/>
            <a:ext cx="4411519" cy="2631872"/>
          </a:xfrm>
          <a:prstGeom prst="rect">
            <a:avLst/>
          </a:prstGeom>
        </p:spPr>
      </p:pic>
      <p:pic>
        <p:nvPicPr>
          <p:cNvPr id="4" name="Imagen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5367" y="362095"/>
            <a:ext cx="1165796" cy="1560223"/>
          </a:xfrm>
          <a:prstGeom prst="rect">
            <a:avLst/>
          </a:prstGeom>
        </p:spPr>
      </p:pic>
    </p:spTree>
    <p:extLst>
      <p:ext uri="{BB962C8B-B14F-4D97-AF65-F5344CB8AC3E}">
        <p14:creationId xmlns:p14="http://schemas.microsoft.com/office/powerpoint/2010/main" val="1309724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Edad media</a:t>
            </a:r>
            <a:endParaRPr lang="es-AR" dirty="0"/>
          </a:p>
        </p:txBody>
      </p:sp>
      <p:sp>
        <p:nvSpPr>
          <p:cNvPr id="3" name="Marcador de contenido 2"/>
          <p:cNvSpPr>
            <a:spLocks noGrp="1"/>
          </p:cNvSpPr>
          <p:nvPr>
            <p:ph idx="1"/>
          </p:nvPr>
        </p:nvSpPr>
        <p:spPr/>
        <p:txBody>
          <a:bodyPr/>
          <a:lstStyle/>
          <a:p>
            <a:pPr marL="0" indent="0">
              <a:buNone/>
            </a:pPr>
            <a:r>
              <a:rPr lang="es-AR" dirty="0" smtClean="0"/>
              <a:t>	La iglesia empieza a tener un papel preponderante y el termino “alma” empieza a relacionarse mas con lo religioso que con lo psicológico. De tal modo que los filósofos comienzan a buscar otro termino que reemplace esta terminología para que no se preste a confusión.</a:t>
            </a:r>
          </a:p>
          <a:p>
            <a:pPr marL="0" indent="0">
              <a:buNone/>
            </a:pPr>
            <a:r>
              <a:rPr lang="es-AR" dirty="0" smtClean="0"/>
              <a:t>	</a:t>
            </a:r>
          </a:p>
          <a:p>
            <a:pPr marL="0" indent="0">
              <a:buNone/>
            </a:pPr>
            <a:r>
              <a:rPr lang="es-AR" dirty="0" smtClean="0"/>
              <a:t>	</a:t>
            </a:r>
            <a:r>
              <a:rPr lang="es-AR" dirty="0" err="1" smtClean="0"/>
              <a:t>Asi</a:t>
            </a:r>
            <a:r>
              <a:rPr lang="es-AR" dirty="0" smtClean="0"/>
              <a:t> comienza paulatinamente a surgir el termino de “</a:t>
            </a:r>
            <a:r>
              <a:rPr lang="es-AR" b="1" dirty="0" smtClean="0"/>
              <a:t>conciencia”</a:t>
            </a:r>
            <a:r>
              <a:rPr lang="es-AR" dirty="0" smtClean="0"/>
              <a:t>, que se afianzara en la </a:t>
            </a:r>
            <a:r>
              <a:rPr lang="es-AR" u="sng" dirty="0" smtClean="0"/>
              <a:t>Edad Moderna</a:t>
            </a:r>
            <a:r>
              <a:rPr lang="es-AR" dirty="0" smtClean="0"/>
              <a:t> con </a:t>
            </a:r>
            <a:r>
              <a:rPr lang="es-AR" b="1" dirty="0" smtClean="0"/>
              <a:t>Rene Descartes</a:t>
            </a:r>
            <a:endParaRPr lang="es-AR" b="1" dirty="0"/>
          </a:p>
        </p:txBody>
      </p:sp>
    </p:spTree>
    <p:extLst>
      <p:ext uri="{BB962C8B-B14F-4D97-AF65-F5344CB8AC3E}">
        <p14:creationId xmlns:p14="http://schemas.microsoft.com/office/powerpoint/2010/main" val="1987807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30922"/>
            <a:ext cx="10515600" cy="1325563"/>
          </a:xfrm>
        </p:spPr>
        <p:txBody>
          <a:bodyPr/>
          <a:lstStyle/>
          <a:p>
            <a:pPr algn="ctr"/>
            <a:r>
              <a:rPr lang="es-AR" dirty="0" smtClean="0"/>
              <a:t>Rene Descartes</a:t>
            </a:r>
            <a:endParaRPr lang="es-AR" dirty="0"/>
          </a:p>
        </p:txBody>
      </p:sp>
      <p:sp>
        <p:nvSpPr>
          <p:cNvPr id="3" name="Marcador de contenido 2"/>
          <p:cNvSpPr>
            <a:spLocks noGrp="1"/>
          </p:cNvSpPr>
          <p:nvPr>
            <p:ph idx="1"/>
          </p:nvPr>
        </p:nvSpPr>
        <p:spPr>
          <a:xfrm>
            <a:off x="838200" y="1690688"/>
            <a:ext cx="10515600" cy="4351338"/>
          </a:xfrm>
        </p:spPr>
        <p:txBody>
          <a:bodyPr/>
          <a:lstStyle/>
          <a:p>
            <a:pPr marL="0" indent="0" algn="ctr">
              <a:buNone/>
            </a:pPr>
            <a:r>
              <a:rPr lang="es-AR" b="1" dirty="0" smtClean="0"/>
              <a:t>“Pienso, luego existo”</a:t>
            </a:r>
          </a:p>
          <a:p>
            <a:pPr marL="0" indent="0">
              <a:buNone/>
            </a:pPr>
            <a:r>
              <a:rPr lang="es-AR" dirty="0" smtClean="0"/>
              <a:t>Divide los actos humanos en dos:</a:t>
            </a:r>
          </a:p>
          <a:p>
            <a:pPr lvl="2">
              <a:buFont typeface="Wingdings" panose="05000000000000000000" pitchFamily="2" charset="2"/>
              <a:buChar char="v"/>
            </a:pPr>
            <a:r>
              <a:rPr lang="es-AR" dirty="0" smtClean="0"/>
              <a:t>Involuntarios: dependen del cuerpo.</a:t>
            </a:r>
          </a:p>
          <a:p>
            <a:pPr lvl="2">
              <a:buFont typeface="Wingdings" panose="05000000000000000000" pitchFamily="2" charset="2"/>
              <a:buChar char="v"/>
            </a:pPr>
            <a:r>
              <a:rPr lang="es-AR" dirty="0" smtClean="0"/>
              <a:t>Voluntarios: dependen de la mente.</a:t>
            </a:r>
            <a:endParaRPr lang="es-AR" dirty="0"/>
          </a:p>
          <a:p>
            <a:pPr marL="914400" lvl="2" indent="0">
              <a:buNone/>
            </a:pPr>
            <a:endParaRPr lang="es-AR" dirty="0" smtClean="0"/>
          </a:p>
          <a:p>
            <a:pPr marL="914400" lvl="2" indent="0">
              <a:buNone/>
            </a:pPr>
            <a:endParaRPr lang="es-AR" dirty="0" smtClean="0"/>
          </a:p>
        </p:txBody>
      </p:sp>
      <p:pic>
        <p:nvPicPr>
          <p:cNvPr id="4" name="Imagen 3" descr="René Descartes"/>
          <p:cNvPicPr/>
          <p:nvPr/>
        </p:nvPicPr>
        <p:blipFill>
          <a:blip r:embed="rId2">
            <a:extLst>
              <a:ext uri="{28A0092B-C50C-407E-A947-70E740481C1C}">
                <a14:useLocalDpi xmlns:a14="http://schemas.microsoft.com/office/drawing/2010/main" val="0"/>
              </a:ext>
            </a:extLst>
          </a:blip>
          <a:srcRect/>
          <a:stretch>
            <a:fillRect/>
          </a:stretch>
        </p:blipFill>
        <p:spPr bwMode="auto">
          <a:xfrm>
            <a:off x="838200" y="406690"/>
            <a:ext cx="1019175" cy="1524000"/>
          </a:xfrm>
          <a:prstGeom prst="rect">
            <a:avLst/>
          </a:prstGeom>
          <a:noFill/>
          <a:ln>
            <a:noFill/>
          </a:ln>
        </p:spPr>
      </p:pic>
      <p:sp>
        <p:nvSpPr>
          <p:cNvPr id="5" name="Cerrar llave 4"/>
          <p:cNvSpPr/>
          <p:nvPr/>
        </p:nvSpPr>
        <p:spPr>
          <a:xfrm>
            <a:off x="6733309" y="2753591"/>
            <a:ext cx="72736" cy="665018"/>
          </a:xfrm>
          <a:prstGeom prst="rightBrac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AR"/>
          </a:p>
        </p:txBody>
      </p:sp>
      <p:sp>
        <p:nvSpPr>
          <p:cNvPr id="6" name="CuadroTexto 5"/>
          <p:cNvSpPr txBox="1"/>
          <p:nvPr/>
        </p:nvSpPr>
        <p:spPr>
          <a:xfrm>
            <a:off x="6951518" y="2753591"/>
            <a:ext cx="3730337" cy="646331"/>
          </a:xfrm>
          <a:prstGeom prst="rect">
            <a:avLst/>
          </a:prstGeom>
          <a:noFill/>
        </p:spPr>
        <p:txBody>
          <a:bodyPr wrap="square" rtlCol="0">
            <a:spAutoFit/>
          </a:bodyPr>
          <a:lstStyle/>
          <a:p>
            <a:r>
              <a:rPr lang="es-AR" dirty="0" smtClean="0"/>
              <a:t>Interaccionan por medio de la glándula pineal</a:t>
            </a:r>
            <a:endParaRPr lang="es-AR" dirty="0"/>
          </a:p>
        </p:txBody>
      </p:sp>
      <p:sp>
        <p:nvSpPr>
          <p:cNvPr id="7" name="CuadroTexto 6"/>
          <p:cNvSpPr txBox="1"/>
          <p:nvPr/>
        </p:nvSpPr>
        <p:spPr>
          <a:xfrm>
            <a:off x="838199" y="3616036"/>
            <a:ext cx="9843655" cy="3108543"/>
          </a:xfrm>
          <a:prstGeom prst="rect">
            <a:avLst/>
          </a:prstGeom>
          <a:noFill/>
        </p:spPr>
        <p:txBody>
          <a:bodyPr wrap="square" rtlCol="0">
            <a:spAutoFit/>
          </a:bodyPr>
          <a:lstStyle/>
          <a:p>
            <a:r>
              <a:rPr lang="es-AR" sz="2800" dirty="0" smtClean="0"/>
              <a:t>Plantea la duda cartesiana: “Dudo de todo pero si dudo pienso y si pienso existo”</a:t>
            </a:r>
          </a:p>
          <a:p>
            <a:endParaRPr lang="es-AR" sz="2800" dirty="0" smtClean="0"/>
          </a:p>
          <a:p>
            <a:pPr algn="ctr"/>
            <a:r>
              <a:rPr lang="es-AR" sz="2800" dirty="0" smtClean="0"/>
              <a:t>Pensar = conciencia = psíquico</a:t>
            </a:r>
          </a:p>
          <a:p>
            <a:endParaRPr lang="es-AR" sz="2800" dirty="0"/>
          </a:p>
          <a:p>
            <a:r>
              <a:rPr lang="es-AR" sz="2800" dirty="0" smtClean="0"/>
              <a:t>Es el primero en postular el termino “conciencia” en relación a lo “psíquico”</a:t>
            </a:r>
            <a:endParaRPr lang="es-AR" sz="2800" dirty="0"/>
          </a:p>
        </p:txBody>
      </p:sp>
    </p:spTree>
    <p:extLst>
      <p:ext uri="{BB962C8B-B14F-4D97-AF65-F5344CB8AC3E}">
        <p14:creationId xmlns:p14="http://schemas.microsoft.com/office/powerpoint/2010/main" val="2148096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23900" y="599498"/>
            <a:ext cx="10515600" cy="522720"/>
          </a:xfrm>
        </p:spPr>
        <p:txBody>
          <a:bodyPr/>
          <a:lstStyle/>
          <a:p>
            <a:pPr marL="0" indent="0" algn="ctr">
              <a:buNone/>
            </a:pPr>
            <a:r>
              <a:rPr lang="es-AR" dirty="0" smtClean="0"/>
              <a:t>Dos tradiciones en la Psicología parten de Descartes</a:t>
            </a:r>
            <a:endParaRPr lang="es-AR" dirty="0"/>
          </a:p>
        </p:txBody>
      </p:sp>
      <p:cxnSp>
        <p:nvCxnSpPr>
          <p:cNvPr id="5" name="Conector recto de flecha 4"/>
          <p:cNvCxnSpPr/>
          <p:nvPr/>
        </p:nvCxnSpPr>
        <p:spPr>
          <a:xfrm flipH="1">
            <a:off x="2815936" y="1085850"/>
            <a:ext cx="3165764" cy="14079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ector recto de flecha 6"/>
          <p:cNvCxnSpPr>
            <a:stCxn id="3" idx="2"/>
          </p:cNvCxnSpPr>
          <p:nvPr/>
        </p:nvCxnSpPr>
        <p:spPr>
          <a:xfrm>
            <a:off x="5981700" y="1122218"/>
            <a:ext cx="2860964" cy="137160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Elipse 8"/>
          <p:cNvSpPr/>
          <p:nvPr/>
        </p:nvSpPr>
        <p:spPr>
          <a:xfrm>
            <a:off x="7096991" y="2566555"/>
            <a:ext cx="4707082" cy="283671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AR" dirty="0" smtClean="0"/>
              <a:t>FISIOLOGISTA:</a:t>
            </a:r>
          </a:p>
          <a:p>
            <a:pPr algn="ctr"/>
            <a:endParaRPr lang="es-AR" dirty="0"/>
          </a:p>
          <a:p>
            <a:pPr algn="ctr"/>
            <a:r>
              <a:rPr lang="es-AR" dirty="0" smtClean="0"/>
              <a:t>Estudia a través de la observación los actos involuntarios.</a:t>
            </a:r>
            <a:endParaRPr lang="es-AR" dirty="0"/>
          </a:p>
        </p:txBody>
      </p:sp>
      <p:sp>
        <p:nvSpPr>
          <p:cNvPr id="10" name="Elipse 9"/>
          <p:cNvSpPr/>
          <p:nvPr/>
        </p:nvSpPr>
        <p:spPr>
          <a:xfrm>
            <a:off x="142009" y="2566555"/>
            <a:ext cx="4707082" cy="2836719"/>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s-AR" dirty="0" smtClean="0"/>
              <a:t>MENTALISTA:</a:t>
            </a:r>
          </a:p>
          <a:p>
            <a:pPr algn="ctr"/>
            <a:endParaRPr lang="es-AR" dirty="0"/>
          </a:p>
          <a:p>
            <a:pPr algn="ctr"/>
            <a:r>
              <a:rPr lang="es-AR" dirty="0" smtClean="0"/>
              <a:t>Estudia a través de la introspección los actos mentales inobservables.</a:t>
            </a:r>
            <a:endParaRPr lang="es-AR" dirty="0"/>
          </a:p>
        </p:txBody>
      </p:sp>
    </p:spTree>
    <p:extLst>
      <p:ext uri="{BB962C8B-B14F-4D97-AF65-F5344CB8AC3E}">
        <p14:creationId xmlns:p14="http://schemas.microsoft.com/office/powerpoint/2010/main" val="2986343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dirty="0" smtClean="0"/>
              <a:t>Etapa científica</a:t>
            </a:r>
            <a:endParaRPr lang="es-AR" dirty="0"/>
          </a:p>
        </p:txBody>
      </p:sp>
      <p:sp>
        <p:nvSpPr>
          <p:cNvPr id="3" name="Marcador de contenido 2"/>
          <p:cNvSpPr>
            <a:spLocks noGrp="1"/>
          </p:cNvSpPr>
          <p:nvPr>
            <p:ph idx="1"/>
          </p:nvPr>
        </p:nvSpPr>
        <p:spPr/>
        <p:txBody>
          <a:bodyPr/>
          <a:lstStyle/>
          <a:p>
            <a:r>
              <a:rPr lang="es-AR" dirty="0" smtClean="0"/>
              <a:t>En 1879 la Psicología se independiza de la filosofía de la mano de Wilhelm Wundt, quien funda el primer laboratorio científico en la Universidad de Leipzig en Alemania. </a:t>
            </a:r>
          </a:p>
          <a:p>
            <a:r>
              <a:rPr lang="es-AR" dirty="0" smtClean="0"/>
              <a:t>Por este motivo se lo llama a Wundt “el padre de la Psicología”</a:t>
            </a:r>
          </a:p>
          <a:p>
            <a:r>
              <a:rPr lang="es-AR" dirty="0" smtClean="0"/>
              <a:t>A partir de este momento surgen diversas “escuelas” o “sistemas psicológicos” dentro de la psicología: Funcionalismo, Conductismo, Gestalt, Genética, Psicoanálisis, Existencialismo, Cognitivismo, etc.</a:t>
            </a:r>
          </a:p>
        </p:txBody>
      </p:sp>
    </p:spTree>
    <p:extLst>
      <p:ext uri="{BB962C8B-B14F-4D97-AF65-F5344CB8AC3E}">
        <p14:creationId xmlns:p14="http://schemas.microsoft.com/office/powerpoint/2010/main" val="976589970"/>
      </p:ext>
    </p:extLst>
  </p:cSld>
  <p:clrMapOvr>
    <a:masterClrMapping/>
  </p:clrMapOvr>
</p:sld>
</file>

<file path=ppt/theme/theme1.xml><?xml version="1.0" encoding="utf-8"?>
<a:theme xmlns:a="http://schemas.openxmlformats.org/drawingml/2006/main" name="Plantilla con diseño abstracto melancólic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26713965_TF03460530" id="{21635475-6792-44A6-A8E3-1C7EF2148DF0}" vid="{F2F81E98-68FC-45E7-BC18-42DD6EFEAB4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Diapositivas con diseño abstracto melancólico</Template>
  <TotalTime>156</TotalTime>
  <Words>742</Words>
  <Application>Microsoft Office PowerPoint</Application>
  <PresentationFormat>Panorámica</PresentationFormat>
  <Paragraphs>105</Paragraphs>
  <Slides>16</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16</vt:i4>
      </vt:variant>
    </vt:vector>
  </HeadingPairs>
  <TitlesOfParts>
    <vt:vector size="21" baseType="lpstr">
      <vt:lpstr>Arial</vt:lpstr>
      <vt:lpstr>Calibri</vt:lpstr>
      <vt:lpstr>Century Gothic</vt:lpstr>
      <vt:lpstr>Wingdings</vt:lpstr>
      <vt:lpstr>Plantilla con diseño abstracto melancólico</vt:lpstr>
      <vt:lpstr>Historia de la Psicología</vt:lpstr>
      <vt:lpstr>Concepto: antes de Wundt la Psicología era considerada el estudio del alma cuya raíz la encontramos en su etimología.</vt:lpstr>
      <vt:lpstr>Etapa precientifíca</vt:lpstr>
      <vt:lpstr>Platón </vt:lpstr>
      <vt:lpstr>Aristóteles </vt:lpstr>
      <vt:lpstr>Edad media</vt:lpstr>
      <vt:lpstr>Rene Descartes</vt:lpstr>
      <vt:lpstr>Presentación de PowerPoint</vt:lpstr>
      <vt:lpstr>Etapa científica</vt:lpstr>
      <vt:lpstr>Wilhelm Wundt</vt:lpstr>
      <vt:lpstr>Conductismo</vt:lpstr>
      <vt:lpstr>Presentación de PowerPoint</vt:lpstr>
      <vt:lpstr>Gestalt</vt:lpstr>
      <vt:lpstr>Psicología Genética</vt:lpstr>
      <vt:lpstr>Psicoanálisis</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de la Psicología</dc:title>
  <dc:creator>fabiana giovanetti</dc:creator>
  <cp:lastModifiedBy>fabiana giovanetti</cp:lastModifiedBy>
  <cp:revision>20</cp:revision>
  <dcterms:created xsi:type="dcterms:W3CDTF">2020-03-25T20:45:40Z</dcterms:created>
  <dcterms:modified xsi:type="dcterms:W3CDTF">2020-03-26T03:32:19Z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74064600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