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60" r:id="rId2"/>
    <p:sldId id="266" r:id="rId3"/>
    <p:sldId id="256" r:id="rId4"/>
    <p:sldId id="268" r:id="rId5"/>
    <p:sldId id="257" r:id="rId6"/>
    <p:sldId id="269" r:id="rId7"/>
    <p:sldId id="258" r:id="rId8"/>
    <p:sldId id="259" r:id="rId9"/>
    <p:sldId id="261" r:id="rId10"/>
    <p:sldId id="270" r:id="rId11"/>
    <p:sldId id="267" r:id="rId12"/>
    <p:sldId id="271" r:id="rId13"/>
    <p:sldId id="263" r:id="rId14"/>
    <p:sldId id="272" r:id="rId15"/>
    <p:sldId id="274" r:id="rId16"/>
    <p:sldId id="265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840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450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116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998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44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445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0954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075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092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481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135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205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498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355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278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297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691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11BA1-84CF-43DD-8620-248A5728E2EB}" type="datetimeFigureOut">
              <a:rPr lang="es-AR" smtClean="0"/>
              <a:t>27/8/2020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E6EFD5-3F1E-4B31-8C92-7A7563240F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95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6C63A-9359-4407-8C08-DFC37F62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018" y="1410942"/>
            <a:ext cx="4784656" cy="22905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latin typeface="Algerian" panose="04020705040A02060702" pitchFamily="82" charset="0"/>
              </a:rPr>
              <a:t>CHACARERA</a:t>
            </a:r>
            <a:br>
              <a:rPr lang="en-US" sz="4400" dirty="0">
                <a:latin typeface="Algerian" panose="04020705040A02060702" pitchFamily="82" charset="0"/>
              </a:rPr>
            </a:br>
            <a:r>
              <a:rPr lang="en-US" sz="4400" dirty="0">
                <a:latin typeface="Algerian" panose="04020705040A02060702" pitchFamily="82" charset="0"/>
              </a:rPr>
              <a:t> “LA MAILINERA”</a:t>
            </a:r>
          </a:p>
        </p:txBody>
      </p:sp>
      <p:pic>
        <p:nvPicPr>
          <p:cNvPr id="3074" name="Picture 2" descr="De Santiago a Villa de Mayo: Mailín, una fe que trasciende fronteras | De  Lirios y Hurones">
            <a:extLst>
              <a:ext uri="{FF2B5EF4-FFF2-40B4-BE49-F238E27FC236}">
                <a16:creationId xmlns:a16="http://schemas.microsoft.com/office/drawing/2014/main" id="{FEB7A5C0-ED5F-484F-AD88-1A5F1F382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7"/>
          <a:stretch/>
        </p:blipFill>
        <p:spPr bwMode="auto">
          <a:xfrm>
            <a:off x="6095998" y="-20965"/>
            <a:ext cx="6096002" cy="687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a Mailinera_Chacarera Doble">
            <a:hlinkClick r:id="" action="ppaction://media"/>
            <a:extLst>
              <a:ext uri="{FF2B5EF4-FFF2-40B4-BE49-F238E27FC236}">
                <a16:creationId xmlns:a16="http://schemas.microsoft.com/office/drawing/2014/main" id="{17442A93-07F8-4877-976E-577F119F4F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168" y="42018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2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53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54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815EF6-4191-452D-BEFA-0CFF276B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64" y="1180800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  <a:t>ACOMPAÑAMOS CON LOS COTIDIÁFONOS</a:t>
            </a:r>
            <a:b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  <a:t> O </a:t>
            </a:r>
            <a:b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  <a:t>CON LAS PALMAS</a:t>
            </a:r>
          </a:p>
        </p:txBody>
      </p:sp>
      <p:pic>
        <p:nvPicPr>
          <p:cNvPr id="2050" name="Picture 2" descr="Palmas, Palmitas. Canciones Infantiles">
            <a:extLst>
              <a:ext uri="{FF2B5EF4-FFF2-40B4-BE49-F238E27FC236}">
                <a16:creationId xmlns:a16="http://schemas.microsoft.com/office/drawing/2014/main" id="{E7FD5FE5-D9BF-4437-9A78-91F42EC5C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r="20156" b="9091"/>
          <a:stretch/>
        </p:blipFill>
        <p:spPr bwMode="auto">
          <a:xfrm>
            <a:off x="4639732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8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0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2E0EF8-E518-4B98-8473-1ABCA013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7749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1° ESTROFA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0E4E93-71AD-47FE-A437-750CC13049FA}"/>
              </a:ext>
            </a:extLst>
          </p:cNvPr>
          <p:cNvSpPr txBox="1"/>
          <p:nvPr/>
        </p:nvSpPr>
        <p:spPr>
          <a:xfrm>
            <a:off x="1683956" y="2133600"/>
            <a:ext cx="4137059" cy="304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 err="1">
                <a:solidFill>
                  <a:srgbClr val="000000"/>
                </a:solidFill>
              </a:rPr>
              <a:t>Fueron</a:t>
            </a:r>
            <a:r>
              <a:rPr lang="en-US" sz="2000" b="1" dirty="0">
                <a:solidFill>
                  <a:srgbClr val="000000"/>
                </a:solidFill>
              </a:rPr>
              <a:t> dos </a:t>
            </a:r>
            <a:r>
              <a:rPr lang="en-US" sz="2000" b="1" dirty="0" err="1">
                <a:solidFill>
                  <a:srgbClr val="000000"/>
                </a:solidFill>
              </a:rPr>
              <a:t>generaciones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000000"/>
                </a:solidFill>
              </a:rPr>
              <a:t>Que se </a:t>
            </a:r>
            <a:r>
              <a:rPr lang="en-US" sz="2000" b="1" dirty="0" err="1">
                <a:solidFill>
                  <a:srgbClr val="000000"/>
                </a:solidFill>
              </a:rPr>
              <a:t>formaron</a:t>
            </a:r>
            <a:r>
              <a:rPr lang="en-US" sz="2000" b="1" dirty="0">
                <a:solidFill>
                  <a:srgbClr val="000000"/>
                </a:solidFill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</a:rPr>
              <a:t>tu</a:t>
            </a:r>
            <a:r>
              <a:rPr lang="en-US" sz="2000" b="1" dirty="0">
                <a:solidFill>
                  <a:srgbClr val="000000"/>
                </a:solidFill>
              </a:rPr>
              <a:t> amor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000000"/>
                </a:solidFill>
              </a:rPr>
              <a:t>Sin </a:t>
            </a:r>
            <a:r>
              <a:rPr lang="en-US" sz="2000" b="1" dirty="0" err="1">
                <a:solidFill>
                  <a:srgbClr val="000000"/>
                </a:solidFill>
              </a:rPr>
              <a:t>prejuicios</a:t>
            </a:r>
            <a:r>
              <a:rPr lang="en-US" sz="2000" b="1" dirty="0">
                <a:solidFill>
                  <a:srgbClr val="000000"/>
                </a:solidFill>
              </a:rPr>
              <a:t> que </a:t>
            </a:r>
            <a:r>
              <a:rPr lang="en-US" sz="2000" b="1" dirty="0" err="1">
                <a:solidFill>
                  <a:srgbClr val="000000"/>
                </a:solidFill>
              </a:rPr>
              <a:t>separen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000000"/>
                </a:solidFill>
              </a:rPr>
              <a:t>Ni </a:t>
            </a:r>
            <a:r>
              <a:rPr lang="en-US" sz="2000" b="1" dirty="0" err="1">
                <a:solidFill>
                  <a:srgbClr val="000000"/>
                </a:solidFill>
              </a:rPr>
              <a:t>nos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llenen</a:t>
            </a:r>
            <a:r>
              <a:rPr lang="en-US" sz="2000" b="1" dirty="0">
                <a:solidFill>
                  <a:srgbClr val="000000"/>
                </a:solidFill>
              </a:rPr>
              <a:t> de dolor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000000"/>
                </a:solidFill>
              </a:rPr>
              <a:t>La </a:t>
            </a:r>
            <a:r>
              <a:rPr lang="en-US" sz="2000" b="1" dirty="0" err="1">
                <a:solidFill>
                  <a:srgbClr val="000000"/>
                </a:solidFill>
              </a:rPr>
              <a:t>cruz</a:t>
            </a:r>
            <a:r>
              <a:rPr lang="en-US" sz="2000" b="1" dirty="0">
                <a:solidFill>
                  <a:srgbClr val="000000"/>
                </a:solidFill>
              </a:rPr>
              <a:t> de Mailín </a:t>
            </a:r>
            <a:r>
              <a:rPr lang="en-US" sz="2000" b="1" dirty="0" err="1">
                <a:solidFill>
                  <a:srgbClr val="000000"/>
                </a:solidFill>
              </a:rPr>
              <a:t>abraza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000000"/>
                </a:solidFill>
              </a:rPr>
              <a:t>A </a:t>
            </a:r>
            <a:r>
              <a:rPr lang="en-US" sz="2000" b="1" dirty="0" err="1">
                <a:solidFill>
                  <a:srgbClr val="000000"/>
                </a:solidFill>
              </a:rPr>
              <a:t>todo</a:t>
            </a:r>
            <a:r>
              <a:rPr lang="en-US" sz="2000" b="1" dirty="0">
                <a:solidFill>
                  <a:srgbClr val="000000"/>
                </a:solidFill>
              </a:rPr>
              <a:t> el pueblo sin </a:t>
            </a:r>
            <a:r>
              <a:rPr lang="en-US" sz="2000" b="1" dirty="0" err="1">
                <a:solidFill>
                  <a:srgbClr val="000000"/>
                </a:solidFill>
              </a:rPr>
              <a:t>temor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911EA4-C079-4B6F-ABFD-0B5726E49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774" y="645106"/>
            <a:ext cx="5045910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0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53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54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815EF6-4191-452D-BEFA-0CFF276B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64" y="1180800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  <a:t>ACOMPAÑAMOS CON LOS COTIDIÁFONOS</a:t>
            </a:r>
            <a:b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  <a:t> O </a:t>
            </a:r>
            <a:b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  <a:t>CON LAS PALMAS</a:t>
            </a:r>
          </a:p>
        </p:txBody>
      </p:sp>
      <p:pic>
        <p:nvPicPr>
          <p:cNvPr id="2050" name="Picture 2" descr="Palmas, Palmitas. Canciones Infantiles">
            <a:extLst>
              <a:ext uri="{FF2B5EF4-FFF2-40B4-BE49-F238E27FC236}">
                <a16:creationId xmlns:a16="http://schemas.microsoft.com/office/drawing/2014/main" id="{E7FD5FE5-D9BF-4437-9A78-91F42EC5C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r="20156" b="9091"/>
          <a:stretch/>
        </p:blipFill>
        <p:spPr bwMode="auto">
          <a:xfrm>
            <a:off x="4639732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02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Cómo caminar por la calle con niños con autismo y evitar atropellos">
            <a:extLst>
              <a:ext uri="{FF2B5EF4-FFF2-40B4-BE49-F238E27FC236}">
                <a16:creationId xmlns:a16="http://schemas.microsoft.com/office/drawing/2014/main" id="{B3259CBC-B7AB-40D3-9F24-164832DD9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0" r="3996" b="-1"/>
          <a:stretch/>
        </p:blipFill>
        <p:spPr bwMode="auto">
          <a:xfrm>
            <a:off x="1" y="10"/>
            <a:ext cx="75744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ABD721-E648-4472-AD3F-D17FBDDC1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FEFFFF"/>
                </a:solidFill>
              </a:rPr>
              <a:t>2° ESTROFA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C494971-7C02-4681-8FE9-5F17B36C8C03}"/>
              </a:ext>
            </a:extLst>
          </p:cNvPr>
          <p:cNvSpPr txBox="1"/>
          <p:nvPr/>
        </p:nvSpPr>
        <p:spPr>
          <a:xfrm>
            <a:off x="7969226" y="2403415"/>
            <a:ext cx="4122123" cy="307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Como el padre que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ve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al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hijo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Aprendiendo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caminar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Así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nos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trataste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siempre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Con la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confianza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para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andar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Y al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grito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de un ¡Viva, Viva!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El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espíritu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renacerá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126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53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54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815EF6-4191-452D-BEFA-0CFF276B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64" y="1180800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  <a:t>ACOMPAÑAMOS CON LOS COTIDIÁFONOS</a:t>
            </a:r>
            <a:b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  <a:t> O </a:t>
            </a:r>
            <a:b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  <a:t>CON LAS PALMAS</a:t>
            </a:r>
          </a:p>
        </p:txBody>
      </p:sp>
      <p:pic>
        <p:nvPicPr>
          <p:cNvPr id="2050" name="Picture 2" descr="Palmas, Palmitas. Canciones Infantiles">
            <a:extLst>
              <a:ext uri="{FF2B5EF4-FFF2-40B4-BE49-F238E27FC236}">
                <a16:creationId xmlns:a16="http://schemas.microsoft.com/office/drawing/2014/main" id="{E7FD5FE5-D9BF-4437-9A78-91F42EC5C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r="20156" b="9091"/>
          <a:stretch/>
        </p:blipFill>
        <p:spPr bwMode="auto">
          <a:xfrm>
            <a:off x="4639732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36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ntiago del Estero | Santiago del estero argentina, Vacaciones en ...">
            <a:extLst>
              <a:ext uri="{FF2B5EF4-FFF2-40B4-BE49-F238E27FC236}">
                <a16:creationId xmlns:a16="http://schemas.microsoft.com/office/drawing/2014/main" id="{0E0AD2DE-C1AF-4AC8-B306-2C4ED398D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5" r="880"/>
          <a:stretch/>
        </p:blipFill>
        <p:spPr bwMode="auto">
          <a:xfrm>
            <a:off x="1" y="10"/>
            <a:ext cx="75744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ABD721-E648-4472-AD3F-D17FBDDC1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5831" y="819297"/>
            <a:ext cx="3750205" cy="12753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ESTRIBILLO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1° ESTROFA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88A31C-F2DF-4608-8C2E-0572A6E19A13}"/>
              </a:ext>
            </a:extLst>
          </p:cNvPr>
          <p:cNvSpPr txBox="1"/>
          <p:nvPr/>
        </p:nvSpPr>
        <p:spPr>
          <a:xfrm>
            <a:off x="7945831" y="2719416"/>
            <a:ext cx="3750205" cy="306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De Santiago del Estero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Un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día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viniste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hasta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acá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iluminar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el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camino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Del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crecimiento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y la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verdad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Formaste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los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corazones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el amor y la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bondad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152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19099-F298-49F6-BC3D-3E14A9FC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8" y="624110"/>
            <a:ext cx="5476791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ESTRIBILLO – 2° ESTROFA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87EF17-8219-4B8C-8610-E9B6EF40C782}"/>
              </a:ext>
            </a:extLst>
          </p:cNvPr>
          <p:cNvSpPr txBox="1"/>
          <p:nvPr/>
        </p:nvSpPr>
        <p:spPr>
          <a:xfrm>
            <a:off x="2582298" y="2066472"/>
            <a:ext cx="4140772" cy="2886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000000"/>
                </a:solidFill>
              </a:rPr>
              <a:t>La </a:t>
            </a:r>
            <a:r>
              <a:rPr lang="en-US" sz="2000" b="1" dirty="0" err="1">
                <a:solidFill>
                  <a:srgbClr val="000000"/>
                </a:solidFill>
              </a:rPr>
              <a:t>cruz</a:t>
            </a:r>
            <a:r>
              <a:rPr lang="en-US" sz="2000" b="1" dirty="0">
                <a:solidFill>
                  <a:srgbClr val="000000"/>
                </a:solidFill>
              </a:rPr>
              <a:t> de Mailín </a:t>
            </a:r>
            <a:r>
              <a:rPr lang="en-US" sz="2000" b="1" dirty="0" err="1">
                <a:solidFill>
                  <a:srgbClr val="000000"/>
                </a:solidFill>
              </a:rPr>
              <a:t>enseña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000000"/>
                </a:solidFill>
              </a:rPr>
              <a:t>Un </a:t>
            </a:r>
            <a:r>
              <a:rPr lang="en-US" sz="2000" b="1" dirty="0" err="1">
                <a:solidFill>
                  <a:srgbClr val="000000"/>
                </a:solidFill>
              </a:rPr>
              <a:t>acto</a:t>
            </a:r>
            <a:r>
              <a:rPr lang="en-US" sz="2000" b="1" dirty="0">
                <a:solidFill>
                  <a:srgbClr val="000000"/>
                </a:solidFill>
              </a:rPr>
              <a:t> de amor y </a:t>
            </a:r>
            <a:r>
              <a:rPr lang="en-US" sz="2000" b="1" dirty="0" err="1">
                <a:solidFill>
                  <a:srgbClr val="000000"/>
                </a:solidFill>
              </a:rPr>
              <a:t>entrega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000000"/>
                </a:solidFill>
              </a:rPr>
              <a:t>Lo </a:t>
            </a:r>
            <a:r>
              <a:rPr lang="en-US" sz="2000" b="1" dirty="0" err="1">
                <a:solidFill>
                  <a:srgbClr val="000000"/>
                </a:solidFill>
              </a:rPr>
              <a:t>mismo</a:t>
            </a:r>
            <a:r>
              <a:rPr lang="en-US" sz="2000" b="1" dirty="0">
                <a:solidFill>
                  <a:srgbClr val="000000"/>
                </a:solidFill>
              </a:rPr>
              <a:t> que </a:t>
            </a:r>
            <a:r>
              <a:rPr lang="en-US" sz="2000" b="1" dirty="0" err="1">
                <a:solidFill>
                  <a:srgbClr val="000000"/>
                </a:solidFill>
              </a:rPr>
              <a:t>en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esta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escuela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000000"/>
                </a:solidFill>
              </a:rPr>
              <a:t>Este amor se </a:t>
            </a:r>
            <a:r>
              <a:rPr lang="en-US" sz="2000" b="1" dirty="0" err="1">
                <a:solidFill>
                  <a:srgbClr val="000000"/>
                </a:solidFill>
              </a:rPr>
              <a:t>manifiesta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 err="1">
                <a:solidFill>
                  <a:srgbClr val="000000"/>
                </a:solidFill>
              </a:rPr>
              <a:t>Llenando</a:t>
            </a:r>
            <a:r>
              <a:rPr lang="en-US" sz="2000" b="1" dirty="0">
                <a:solidFill>
                  <a:srgbClr val="000000"/>
                </a:solidFill>
              </a:rPr>
              <a:t> de amor </a:t>
            </a:r>
            <a:r>
              <a:rPr lang="en-US" sz="2000" b="1" dirty="0" err="1">
                <a:solidFill>
                  <a:srgbClr val="000000"/>
                </a:solidFill>
              </a:rPr>
              <a:t>inmenso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000000"/>
                </a:solidFill>
              </a:rPr>
              <a:t>A </a:t>
            </a:r>
            <a:r>
              <a:rPr lang="en-US" sz="2000" b="1" dirty="0" err="1">
                <a:solidFill>
                  <a:srgbClr val="000000"/>
                </a:solidFill>
              </a:rPr>
              <a:t>toda</a:t>
            </a:r>
            <a:r>
              <a:rPr lang="en-US" sz="2000" b="1" dirty="0">
                <a:solidFill>
                  <a:srgbClr val="000000"/>
                </a:solidFill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</a:rPr>
              <a:t>vida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entera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122" name="Picture 2" descr="Colegio Señor de Mailín (@ColegioMailin) | Twitter">
            <a:extLst>
              <a:ext uri="{FF2B5EF4-FFF2-40B4-BE49-F238E27FC236}">
                <a16:creationId xmlns:a16="http://schemas.microsoft.com/office/drawing/2014/main" id="{D53DEC53-0186-4904-8747-A4A8C627F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0537" y="556490"/>
            <a:ext cx="3875164" cy="56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4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ppy kids playing | Premium Vector">
            <a:extLst>
              <a:ext uri="{FF2B5EF4-FFF2-40B4-BE49-F238E27FC236}">
                <a16:creationId xmlns:a16="http://schemas.microsoft.com/office/drawing/2014/main" id="{A3695742-48AC-48D6-9815-9437F3C15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95" y="-733"/>
            <a:ext cx="9713952" cy="685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0E4D07A-7879-457E-807C-C0C0611F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191" y="1644835"/>
            <a:ext cx="5667337" cy="1280890"/>
          </a:xfrm>
        </p:spPr>
        <p:txBody>
          <a:bodyPr>
            <a:normAutofit/>
          </a:bodyPr>
          <a:lstStyle/>
          <a:p>
            <a:pPr algn="ctr"/>
            <a:r>
              <a:rPr lang="es-AR" sz="6000" dirty="0">
                <a:latin typeface="Algerian" panose="04020705040A02060702" pitchFamily="82" charset="0"/>
              </a:rPr>
              <a:t>VIVA, VIVA!!!</a:t>
            </a:r>
          </a:p>
        </p:txBody>
      </p:sp>
    </p:spTree>
    <p:extLst>
      <p:ext uri="{BB962C8B-B14F-4D97-AF65-F5344CB8AC3E}">
        <p14:creationId xmlns:p14="http://schemas.microsoft.com/office/powerpoint/2010/main" val="55720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 va la primera 88.5 - Home | Facebook">
            <a:extLst>
              <a:ext uri="{FF2B5EF4-FFF2-40B4-BE49-F238E27FC236}">
                <a16:creationId xmlns:a16="http://schemas.microsoft.com/office/drawing/2014/main" id="{64979594-C0BB-4A70-AC8F-BB45FBA7D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772" y="714909"/>
            <a:ext cx="8740294" cy="542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98092CF-C474-4FD3-95F1-FE4A77811165}"/>
              </a:ext>
            </a:extLst>
          </p:cNvPr>
          <p:cNvSpPr/>
          <p:nvPr/>
        </p:nvSpPr>
        <p:spPr>
          <a:xfrm>
            <a:off x="4540102" y="4369981"/>
            <a:ext cx="4173115" cy="15842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>
                <a:latin typeface="Algerian" panose="04020705040A02060702" pitchFamily="82" charset="0"/>
              </a:rPr>
              <a:t>¡ACOMPAÑAMOS </a:t>
            </a:r>
          </a:p>
          <a:p>
            <a:pPr algn="ctr"/>
            <a:r>
              <a:rPr lang="es-AR" sz="2800" dirty="0">
                <a:latin typeface="Algerian" panose="04020705040A02060702" pitchFamily="82" charset="0"/>
              </a:rPr>
              <a:t>CON LOS COTIDIÁFONOS </a:t>
            </a:r>
          </a:p>
          <a:p>
            <a:pPr algn="ctr"/>
            <a:r>
              <a:rPr lang="es-AR" sz="2800" dirty="0">
                <a:latin typeface="Algerian" panose="04020705040A02060702" pitchFamily="82" charset="0"/>
              </a:rPr>
              <a:t>Y CON LAS PALMAS!</a:t>
            </a:r>
          </a:p>
        </p:txBody>
      </p:sp>
    </p:spTree>
    <p:extLst>
      <p:ext uri="{BB962C8B-B14F-4D97-AF65-F5344CB8AC3E}">
        <p14:creationId xmlns:p14="http://schemas.microsoft.com/office/powerpoint/2010/main" val="117788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ntiago del Estero | Santiago del estero argentina, Vacaciones en ...">
            <a:extLst>
              <a:ext uri="{FF2B5EF4-FFF2-40B4-BE49-F238E27FC236}">
                <a16:creationId xmlns:a16="http://schemas.microsoft.com/office/drawing/2014/main" id="{0E0AD2DE-C1AF-4AC8-B306-2C4ED398D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5" r="880"/>
          <a:stretch/>
        </p:blipFill>
        <p:spPr bwMode="auto">
          <a:xfrm>
            <a:off x="1" y="10"/>
            <a:ext cx="75744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ABD721-E648-4472-AD3F-D17FBDDC1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0770" y="447158"/>
            <a:ext cx="3009407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1° ESTROFA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88A31C-F2DF-4608-8C2E-0572A6E19A13}"/>
              </a:ext>
            </a:extLst>
          </p:cNvPr>
          <p:cNvSpPr txBox="1"/>
          <p:nvPr/>
        </p:nvSpPr>
        <p:spPr>
          <a:xfrm>
            <a:off x="7860770" y="2017668"/>
            <a:ext cx="3750205" cy="306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De Santiago del Estero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Un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día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viniste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hasta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acá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iluminar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el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camino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Del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crecimiento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y la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verdad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Formaste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los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corazones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el amor y la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bondad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89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53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54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815EF6-4191-452D-BEFA-0CFF276B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64" y="1180800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  <a:t>ACOMPAÑAMOS CON LOS COTIDIÁFONOS</a:t>
            </a:r>
            <a:b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  <a:t> O </a:t>
            </a:r>
            <a:b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  <a:t>CON LAS PALMAS</a:t>
            </a:r>
          </a:p>
        </p:txBody>
      </p:sp>
      <p:pic>
        <p:nvPicPr>
          <p:cNvPr id="2050" name="Picture 2" descr="Palmas, Palmitas. Canciones Infantiles">
            <a:extLst>
              <a:ext uri="{FF2B5EF4-FFF2-40B4-BE49-F238E27FC236}">
                <a16:creationId xmlns:a16="http://schemas.microsoft.com/office/drawing/2014/main" id="{E7FD5FE5-D9BF-4437-9A78-91F42EC5C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r="20156" b="9091"/>
          <a:stretch/>
        </p:blipFill>
        <p:spPr bwMode="auto">
          <a:xfrm>
            <a:off x="4639732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4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océ cuándo se celebrará la Fiesta Grande de Mailín – Noticias ...">
            <a:extLst>
              <a:ext uri="{FF2B5EF4-FFF2-40B4-BE49-F238E27FC236}">
                <a16:creationId xmlns:a16="http://schemas.microsoft.com/office/drawing/2014/main" id="{2A7A36BC-80F0-4308-8C38-59EF6817E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r="22328"/>
          <a:stretch/>
        </p:blipFill>
        <p:spPr bwMode="auto">
          <a:xfrm>
            <a:off x="0" y="0"/>
            <a:ext cx="75744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C113A86-6584-438E-998B-5A9B08C1D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2881" y="629461"/>
            <a:ext cx="2764859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2° ESTROFA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06AE8-54E5-4F31-8F2E-5CB541D4A6C3}"/>
              </a:ext>
            </a:extLst>
          </p:cNvPr>
          <p:cNvSpPr txBox="1"/>
          <p:nvPr/>
        </p:nvSpPr>
        <p:spPr>
          <a:xfrm>
            <a:off x="7893952" y="2285740"/>
            <a:ext cx="4202622" cy="3341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Usaste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como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herramienta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caridad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 de amor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niños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docente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padres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dieron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corazón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Mensajes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alegría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Amor, hermandad y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educación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3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53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54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815EF6-4191-452D-BEFA-0CFF276B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64" y="1180800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  <a:t>ACOMPAÑAMOS CON LOS COTIDIÁFONOS</a:t>
            </a:r>
            <a:b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  <a:t> O </a:t>
            </a:r>
            <a:b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FEFFFF"/>
                </a:solidFill>
                <a:latin typeface="Algerian" panose="04020705040A02060702" pitchFamily="82" charset="0"/>
              </a:rPr>
              <a:t>CON LAS PALMAS</a:t>
            </a:r>
          </a:p>
        </p:txBody>
      </p:sp>
      <p:pic>
        <p:nvPicPr>
          <p:cNvPr id="2050" name="Picture 2" descr="Palmas, Palmitas. Canciones Infantiles">
            <a:extLst>
              <a:ext uri="{FF2B5EF4-FFF2-40B4-BE49-F238E27FC236}">
                <a16:creationId xmlns:a16="http://schemas.microsoft.com/office/drawing/2014/main" id="{E7FD5FE5-D9BF-4437-9A78-91F42EC5C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r="20156" b="9091"/>
          <a:stretch/>
        </p:blipFill>
        <p:spPr bwMode="auto">
          <a:xfrm>
            <a:off x="4639732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8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egio Sr de Mailín - Home | Facebook">
            <a:extLst>
              <a:ext uri="{FF2B5EF4-FFF2-40B4-BE49-F238E27FC236}">
                <a16:creationId xmlns:a16="http://schemas.microsoft.com/office/drawing/2014/main" id="{DEE27EB0-5D05-47AC-8F5C-4F9D5D877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61" y="2279403"/>
            <a:ext cx="8081357" cy="4048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CDB2BF-7980-493C-8D40-EE50A611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84" y="561945"/>
            <a:ext cx="570198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ESTRIBILLO – 1° ESTROFA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2A386C-DC78-4B78-A7D8-3B662B3CF369}"/>
              </a:ext>
            </a:extLst>
          </p:cNvPr>
          <p:cNvSpPr txBox="1"/>
          <p:nvPr/>
        </p:nvSpPr>
        <p:spPr>
          <a:xfrm>
            <a:off x="1437399" y="1359216"/>
            <a:ext cx="4108401" cy="291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Hay tantos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recuerdos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lindos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despiertan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mi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sentir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sensación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hermosa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 les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quiero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compartir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escuela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encontramos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alegría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vivir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928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19099-F298-49F6-BC3D-3E14A9FC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8" y="624110"/>
            <a:ext cx="5476791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ESTRIBILLO – 2° ESTROFA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87EF17-8219-4B8C-8610-E9B6EF40C782}"/>
              </a:ext>
            </a:extLst>
          </p:cNvPr>
          <p:cNvSpPr txBox="1"/>
          <p:nvPr/>
        </p:nvSpPr>
        <p:spPr>
          <a:xfrm>
            <a:off x="2582298" y="2066472"/>
            <a:ext cx="4140772" cy="2886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000000"/>
                </a:solidFill>
              </a:rPr>
              <a:t>La </a:t>
            </a:r>
            <a:r>
              <a:rPr lang="en-US" sz="2000" b="1" dirty="0" err="1">
                <a:solidFill>
                  <a:srgbClr val="000000"/>
                </a:solidFill>
              </a:rPr>
              <a:t>cruz</a:t>
            </a:r>
            <a:r>
              <a:rPr lang="en-US" sz="2000" b="1" dirty="0">
                <a:solidFill>
                  <a:srgbClr val="000000"/>
                </a:solidFill>
              </a:rPr>
              <a:t> de Mailín </a:t>
            </a:r>
            <a:r>
              <a:rPr lang="en-US" sz="2000" b="1" dirty="0" err="1">
                <a:solidFill>
                  <a:srgbClr val="000000"/>
                </a:solidFill>
              </a:rPr>
              <a:t>enseña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000000"/>
                </a:solidFill>
              </a:rPr>
              <a:t>Un </a:t>
            </a:r>
            <a:r>
              <a:rPr lang="en-US" sz="2000" b="1" dirty="0" err="1">
                <a:solidFill>
                  <a:srgbClr val="000000"/>
                </a:solidFill>
              </a:rPr>
              <a:t>acto</a:t>
            </a:r>
            <a:r>
              <a:rPr lang="en-US" sz="2000" b="1" dirty="0">
                <a:solidFill>
                  <a:srgbClr val="000000"/>
                </a:solidFill>
              </a:rPr>
              <a:t> de amor y </a:t>
            </a:r>
            <a:r>
              <a:rPr lang="en-US" sz="2000" b="1" dirty="0" err="1">
                <a:solidFill>
                  <a:srgbClr val="000000"/>
                </a:solidFill>
              </a:rPr>
              <a:t>entrega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000000"/>
                </a:solidFill>
              </a:rPr>
              <a:t>Lo </a:t>
            </a:r>
            <a:r>
              <a:rPr lang="en-US" sz="2000" b="1" dirty="0" err="1">
                <a:solidFill>
                  <a:srgbClr val="000000"/>
                </a:solidFill>
              </a:rPr>
              <a:t>mismo</a:t>
            </a:r>
            <a:r>
              <a:rPr lang="en-US" sz="2000" b="1" dirty="0">
                <a:solidFill>
                  <a:srgbClr val="000000"/>
                </a:solidFill>
              </a:rPr>
              <a:t> que </a:t>
            </a:r>
            <a:r>
              <a:rPr lang="en-US" sz="2000" b="1" dirty="0" err="1">
                <a:solidFill>
                  <a:srgbClr val="000000"/>
                </a:solidFill>
              </a:rPr>
              <a:t>en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esta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escuela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000000"/>
                </a:solidFill>
              </a:rPr>
              <a:t>Este amor se </a:t>
            </a:r>
            <a:r>
              <a:rPr lang="en-US" sz="2000" b="1" dirty="0" err="1">
                <a:solidFill>
                  <a:srgbClr val="000000"/>
                </a:solidFill>
              </a:rPr>
              <a:t>manifiesta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 err="1">
                <a:solidFill>
                  <a:srgbClr val="000000"/>
                </a:solidFill>
              </a:rPr>
              <a:t>Llenando</a:t>
            </a:r>
            <a:r>
              <a:rPr lang="en-US" sz="2000" b="1" dirty="0">
                <a:solidFill>
                  <a:srgbClr val="000000"/>
                </a:solidFill>
              </a:rPr>
              <a:t> de amor </a:t>
            </a:r>
            <a:r>
              <a:rPr lang="en-US" sz="2000" b="1" dirty="0" err="1">
                <a:solidFill>
                  <a:srgbClr val="000000"/>
                </a:solidFill>
              </a:rPr>
              <a:t>inmenso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rgbClr val="000000"/>
                </a:solidFill>
              </a:rPr>
              <a:t>A </a:t>
            </a:r>
            <a:r>
              <a:rPr lang="en-US" sz="2000" b="1" dirty="0" err="1">
                <a:solidFill>
                  <a:srgbClr val="000000"/>
                </a:solidFill>
              </a:rPr>
              <a:t>toda</a:t>
            </a:r>
            <a:r>
              <a:rPr lang="en-US" sz="2000" b="1" dirty="0">
                <a:solidFill>
                  <a:srgbClr val="000000"/>
                </a:solidFill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</a:rPr>
              <a:t>vida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entera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122" name="Picture 2" descr="Colegio Señor de Mailín (@ColegioMailin) | Twitter">
            <a:extLst>
              <a:ext uri="{FF2B5EF4-FFF2-40B4-BE49-F238E27FC236}">
                <a16:creationId xmlns:a16="http://schemas.microsoft.com/office/drawing/2014/main" id="{D53DEC53-0186-4904-8747-A4A8C627F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0537" y="556490"/>
            <a:ext cx="3875164" cy="56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5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66830B36-7087-4F8D-9A56-C30DE7F0A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3806"/>
          <a:stretch/>
        </p:blipFill>
        <p:spPr bwMode="auto">
          <a:xfrm>
            <a:off x="3032076" y="690657"/>
            <a:ext cx="7799210" cy="55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2759EF-1D7F-4648-8483-DFB21F55C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354" y="5076368"/>
            <a:ext cx="6268047" cy="867233"/>
          </a:xfrm>
        </p:spPr>
        <p:txBody>
          <a:bodyPr/>
          <a:lstStyle/>
          <a:p>
            <a:r>
              <a:rPr lang="es-AR" b="1" dirty="0">
                <a:solidFill>
                  <a:srgbClr val="FF0000"/>
                </a:solidFill>
              </a:rPr>
              <a:t>SE VA LA SEGUNDA…</a:t>
            </a:r>
          </a:p>
        </p:txBody>
      </p:sp>
    </p:spTree>
    <p:extLst>
      <p:ext uri="{BB962C8B-B14F-4D97-AF65-F5344CB8AC3E}">
        <p14:creationId xmlns:p14="http://schemas.microsoft.com/office/powerpoint/2010/main" val="192307424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345</Words>
  <Application>Microsoft Office PowerPoint</Application>
  <PresentationFormat>Panorámica</PresentationFormat>
  <Paragraphs>67</Paragraphs>
  <Slides>17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Algerian</vt:lpstr>
      <vt:lpstr>Arial</vt:lpstr>
      <vt:lpstr>Century Gothic</vt:lpstr>
      <vt:lpstr>Wingdings 3</vt:lpstr>
      <vt:lpstr>Espiral</vt:lpstr>
      <vt:lpstr>CHACARERA  “LA MAILINERA”</vt:lpstr>
      <vt:lpstr>Presentación de PowerPoint</vt:lpstr>
      <vt:lpstr>1° ESTROFA</vt:lpstr>
      <vt:lpstr>ACOMPAÑAMOS CON LOS COTIDIÁFONOS  O  CON LAS PALMAS</vt:lpstr>
      <vt:lpstr>2° ESTROFA</vt:lpstr>
      <vt:lpstr>ACOMPAÑAMOS CON LOS COTIDIÁFONOS  O  CON LAS PALMAS</vt:lpstr>
      <vt:lpstr>ESTRIBILLO – 1° ESTROFA</vt:lpstr>
      <vt:lpstr>ESTRIBILLO – 2° ESTROFA</vt:lpstr>
      <vt:lpstr>SE VA LA SEGUNDA…</vt:lpstr>
      <vt:lpstr>ACOMPAÑAMOS CON LOS COTIDIÁFONOS  O  CON LAS PALMAS</vt:lpstr>
      <vt:lpstr>1° ESTROFA</vt:lpstr>
      <vt:lpstr>ACOMPAÑAMOS CON LOS COTIDIÁFONOS  O  CON LAS PALMAS</vt:lpstr>
      <vt:lpstr>2° ESTROFA</vt:lpstr>
      <vt:lpstr>ACOMPAÑAMOS CON LOS COTIDIÁFONOS  O  CON LAS PALMAS</vt:lpstr>
      <vt:lpstr>ESTRIBILLO 1° ESTROFA</vt:lpstr>
      <vt:lpstr>ESTRIBILLO – 2° ESTROFA</vt:lpstr>
      <vt:lpstr>VIVA, VIVA!!!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CHACARERA  “LA MAILINERA”</dc:title>
  <dc:creator>Lorena Laurino</dc:creator>
  <cp:lastModifiedBy>Lorena Laurino</cp:lastModifiedBy>
  <cp:revision>3</cp:revision>
  <dcterms:created xsi:type="dcterms:W3CDTF">2020-08-27T21:52:33Z</dcterms:created>
  <dcterms:modified xsi:type="dcterms:W3CDTF">2020-08-27T22:07:26Z</dcterms:modified>
</cp:coreProperties>
</file>