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37BA7-9116-4CB7-A12A-359E22FF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4219CD-40FE-41EC-8AAE-AC8F0B634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A26AF-9D0E-4486-ACD3-97C7C6AD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D9FCA4-2B39-4B37-B4CB-E876DF7F7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08BA23-FD2D-4BA6-BF91-1C354C0BE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000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90816-7C7B-4349-83F1-40A47C4B3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2CCF1D-8FDE-418F-B837-09AA90E05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D22389-C174-4AC8-9980-65C188AA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F53DD8-7FC4-4E27-A07F-B83F7AE0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C0FB9D-BF6D-4A1C-90DC-1DDE7374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068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D7DB95-33EE-433B-A298-CE9E61465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9D3D9B-947B-47DE-9691-15852A3AB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F5A0E2-BBBF-4D06-9646-B1AA03F2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F2F5E9-C868-4B97-90AF-8D121CEA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8150DE-D0BB-43D3-8446-E770FFCDD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828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435494-42FB-4389-A2F3-3D416929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37E406-16A1-4EEE-B829-70E4C029A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4113C1-B83F-4752-9905-A3C0D1D1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480E7-DDCD-45B8-87FF-8C1C1C4BF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9E64AB-1305-4308-B3E5-7F2F55C8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09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A7DC3-19F9-4F50-8D88-F650D110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F2B78B-F637-450E-AB83-448803562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024D95-B8E6-49FE-B420-F8DBF96E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FCF2B-796A-4BDE-A546-1415D07A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4BC654-5752-4FBC-B969-FCE974C8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325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B8D88-B900-4347-936B-3600611B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EDC4E1-41FE-47CD-BD6E-90815AFEF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030784-B2CC-4F04-A816-DF8E80DAF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DD7CB6-ABA5-47F7-9E50-B124D4A9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546E72-D2B2-4A5E-BD26-CD90DD3C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459E6A-A8CA-4010-8995-1B89DFAE9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969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0977B-F1B7-4C77-AD34-8322B69D1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1019EB-04ED-4E14-86E6-6AF743E9F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1A0094-A347-44E3-A0D5-90CBB0899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AB1F8E-2CE7-4FFA-B8A2-5D2144F45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B312F9-244C-40A3-B4BC-F5FE1A161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68E25AC-C240-450F-BEBA-766CE06C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0F5261-F38A-4BA9-AF46-BE32BEB6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BD3CCF-7E3B-411A-AE37-58062EBD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97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3C1FF-FC70-4EAE-9935-A34D068B0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52B31C-2E0D-4FAF-A854-EEEC775D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DB5604-0A4A-4714-8D30-43FBAF54E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AB3118-D528-4C2A-9E83-5B3D0707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28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D2E91C-35FD-4E90-8EE0-AD9DF409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159A82-2F49-46A1-B8CF-1EFCEFE0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128BED-E78A-4B79-B8C9-07AB822D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082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B9B25-EDDB-49A9-AA76-DE122704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B9CB62-0501-4885-9241-308737085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F02E34-D79E-4936-B0E1-C002AD253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E235CF-AD72-4B64-84F4-82918322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8ADD1B-0F2C-4A3B-9742-63195B624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A7FBC0-8732-4949-8AB0-1980642D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392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DC473-D8D3-485B-94F0-B10B4CD1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004DD7-69BD-43A4-8564-73A5090C71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6EA186-21D9-47A2-B6B1-7BF677DE7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D07D93-A50D-4F60-BFB7-9A408540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D09DB5-6E15-4767-A720-92C55191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DDB918-CBF3-4536-8D85-218E5805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986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FAF32A-2D56-4C9C-ABA9-30342C82C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6FA012-DFAB-4B84-BF00-758748D4A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C89C35-C472-4D02-968C-104B45393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EDB5-A521-4F18-8B57-41933661BD7C}" type="datetimeFigureOut">
              <a:rPr lang="es-AR" smtClean="0"/>
              <a:t>9/9/2020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C19FBC-85E1-4C91-B3C5-5E087A9F5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D765D-1E05-476E-8357-99FBC01BE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18FA-AEAE-4B0E-B8FC-F27425911A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67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texto, pasto, bebé, rompecabezas&#10;&#10;Descripción generada automáticamente">
            <a:extLst>
              <a:ext uri="{FF2B5EF4-FFF2-40B4-BE49-F238E27FC236}">
                <a16:creationId xmlns:a16="http://schemas.microsoft.com/office/drawing/2014/main" id="{BE7B434C-06E8-4043-A078-623C9BC7BD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21" b="2427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D62B97-4B96-45AC-A91E-FDDAB9250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9209"/>
          </a:xfrm>
        </p:spPr>
        <p:txBody>
          <a:bodyPr>
            <a:normAutofit/>
          </a:bodyPr>
          <a:lstStyle/>
          <a:p>
            <a:r>
              <a:rPr lang="es-AR" dirty="0">
                <a:solidFill>
                  <a:srgbClr val="FFFFFF"/>
                </a:solidFill>
                <a:latin typeface="Broadway" panose="04040905080B02020502" pitchFamily="82" charset="0"/>
              </a:rPr>
              <a:t>CHACARERA DOBLE</a:t>
            </a:r>
          </a:p>
        </p:txBody>
      </p:sp>
    </p:spTree>
    <p:extLst>
      <p:ext uri="{BB962C8B-B14F-4D97-AF65-F5344CB8AC3E}">
        <p14:creationId xmlns:p14="http://schemas.microsoft.com/office/powerpoint/2010/main" val="3146684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653CE9-2A12-4BA3-8363-DEDA5A8F6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s-AR" sz="6600"/>
              <a:t>GIRO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Imagen que contiene medidor, reloj, dibujo&#10;&#10;Descripción generada automáticamente">
            <a:extLst>
              <a:ext uri="{FF2B5EF4-FFF2-40B4-BE49-F238E27FC236}">
                <a16:creationId xmlns:a16="http://schemas.microsoft.com/office/drawing/2014/main" id="{0C4D79C1-A248-4A6E-B83C-21BEF30645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82"/>
          <a:stretch/>
        </p:blipFill>
        <p:spPr>
          <a:xfrm>
            <a:off x="8134348" y="1005839"/>
            <a:ext cx="3444236" cy="3444236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5068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0E5DD0C-9531-42C3-A457-B3F0894C8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6F40F0D0-E785-4362-B9C4-83ED2837A1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0DE2D0-D1BA-4118-8971-514F2F5B0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689" y="2520377"/>
            <a:ext cx="5822343" cy="2439683"/>
          </a:xfrm>
        </p:spPr>
        <p:txBody>
          <a:bodyPr>
            <a:normAutofit/>
          </a:bodyPr>
          <a:lstStyle/>
          <a:p>
            <a:pPr algn="l"/>
            <a:r>
              <a:rPr lang="es-AR" sz="5400">
                <a:solidFill>
                  <a:srgbClr val="FFFFFF"/>
                </a:solidFill>
              </a:rPr>
              <a:t>MEDIA VUELTA</a:t>
            </a:r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297B51BE-333F-42D4-8F2F-4E7CA138F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344B2ABE-82D9-424A-849D-CCB8FC74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3EF6160F-98B4-49C3-89C6-321A9694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Imagen 4" descr="Imagen que contiene señal, competencia de atletismo&#10;&#10;Descripción generada automáticamente">
            <a:extLst>
              <a:ext uri="{FF2B5EF4-FFF2-40B4-BE49-F238E27FC236}">
                <a16:creationId xmlns:a16="http://schemas.microsoft.com/office/drawing/2014/main" id="{F2A96583-3FBA-479D-AA24-7D439CE413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75"/>
          <a:stretch/>
        </p:blipFill>
        <p:spPr>
          <a:xfrm>
            <a:off x="1120047" y="1120046"/>
            <a:ext cx="2942082" cy="35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66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4D6916-AC1E-4350-A98C-8EFAC177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ZAPATEO Y ZARANDEO</a:t>
            </a:r>
          </a:p>
        </p:txBody>
      </p:sp>
      <p:pic>
        <p:nvPicPr>
          <p:cNvPr id="5" name="Imagen 4" descr="Imagen que contiene reloj, dibujo&#10;&#10;Descripción generada automáticamente">
            <a:extLst>
              <a:ext uri="{FF2B5EF4-FFF2-40B4-BE49-F238E27FC236}">
                <a16:creationId xmlns:a16="http://schemas.microsoft.com/office/drawing/2014/main" id="{C82CC235-9D12-44D7-9915-735A3EFB4D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0"/>
          <a:stretch/>
        </p:blipFill>
        <p:spPr>
          <a:xfrm rot="10800000">
            <a:off x="5120478" y="742951"/>
            <a:ext cx="6328572" cy="525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6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DC5980-3EB3-4616-9F1A-A680CA55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000"/>
              <a:t>GIRO Y CORONACIÓN FINAL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texto, mapa&#10;&#10;Descripción generada automáticamente">
            <a:extLst>
              <a:ext uri="{FF2B5EF4-FFF2-40B4-BE49-F238E27FC236}">
                <a16:creationId xmlns:a16="http://schemas.microsoft.com/office/drawing/2014/main" id="{5474DDE8-34BA-47D0-BAFD-57AD81A05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0" r="-1" b="-1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127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229187-C9EB-4AC8-9EB8-44BCFE305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44" y="640080"/>
            <a:ext cx="417390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AVANCE Y RETROCESO</a:t>
            </a:r>
          </a:p>
        </p:txBody>
      </p:sp>
      <p:cxnSp>
        <p:nvCxnSpPr>
          <p:cNvPr id="22" name="Straight Connector 11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Imagen que contiene tabla&#10;&#10;Descripción generada automáticamente">
            <a:extLst>
              <a:ext uri="{FF2B5EF4-FFF2-40B4-BE49-F238E27FC236}">
                <a16:creationId xmlns:a16="http://schemas.microsoft.com/office/drawing/2014/main" id="{B86B7B42-1888-4ABD-870A-DD006BA09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64360"/>
            <a:ext cx="5459470" cy="513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0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229187-C9EB-4AC8-9EB8-44BCFE305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44" y="640080"/>
            <a:ext cx="417390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AVANCE Y RETROCESO</a:t>
            </a:r>
          </a:p>
        </p:txBody>
      </p:sp>
      <p:cxnSp>
        <p:nvCxnSpPr>
          <p:cNvPr id="22" name="Straight Connector 11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Imagen que contiene tabla&#10;&#10;Descripción generada automáticamente">
            <a:extLst>
              <a:ext uri="{FF2B5EF4-FFF2-40B4-BE49-F238E27FC236}">
                <a16:creationId xmlns:a16="http://schemas.microsoft.com/office/drawing/2014/main" id="{B86B7B42-1888-4ABD-870A-DD006BA09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64360"/>
            <a:ext cx="5459470" cy="513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653CE9-2A12-4BA3-8363-DEDA5A8F6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s-AR" sz="6600"/>
              <a:t>GIRO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Imagen que contiene medidor, reloj, dibujo&#10;&#10;Descripción generada automáticamente">
            <a:extLst>
              <a:ext uri="{FF2B5EF4-FFF2-40B4-BE49-F238E27FC236}">
                <a16:creationId xmlns:a16="http://schemas.microsoft.com/office/drawing/2014/main" id="{0C4D79C1-A248-4A6E-B83C-21BEF30645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82"/>
          <a:stretch/>
        </p:blipFill>
        <p:spPr>
          <a:xfrm>
            <a:off x="8134348" y="1005839"/>
            <a:ext cx="3444236" cy="3444236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7434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B1B643-D52E-4DE6-BE46-E5105DEE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VUELTA ENTERA</a:t>
            </a:r>
          </a:p>
        </p:txBody>
      </p:sp>
      <p:pic>
        <p:nvPicPr>
          <p:cNvPr id="5" name="Imagen 4" descr="Imagen que contiene cuarto, competencia de atletismo&#10;&#10;Descripción generada automáticamente">
            <a:extLst>
              <a:ext uri="{FF2B5EF4-FFF2-40B4-BE49-F238E27FC236}">
                <a16:creationId xmlns:a16="http://schemas.microsoft.com/office/drawing/2014/main" id="{9130F006-DD26-4A8A-9717-0B602AF75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025" y="492573"/>
            <a:ext cx="6087139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9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4D6916-AC1E-4350-A98C-8EFAC177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ZAPATEO Y ZARANDEO</a:t>
            </a:r>
          </a:p>
        </p:txBody>
      </p:sp>
      <p:pic>
        <p:nvPicPr>
          <p:cNvPr id="5" name="Imagen 4" descr="Imagen que contiene reloj, dibujo&#10;&#10;Descripción generada automáticamente">
            <a:extLst>
              <a:ext uri="{FF2B5EF4-FFF2-40B4-BE49-F238E27FC236}">
                <a16:creationId xmlns:a16="http://schemas.microsoft.com/office/drawing/2014/main" id="{C82CC235-9D12-44D7-9915-735A3EFB4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308" y="492573"/>
            <a:ext cx="6328572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6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653CE9-2A12-4BA3-8363-DEDA5A8F6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s-AR" sz="6600"/>
              <a:t>GIRO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Imagen que contiene medidor, reloj, dibujo&#10;&#10;Descripción generada automáticamente">
            <a:extLst>
              <a:ext uri="{FF2B5EF4-FFF2-40B4-BE49-F238E27FC236}">
                <a16:creationId xmlns:a16="http://schemas.microsoft.com/office/drawing/2014/main" id="{0C4D79C1-A248-4A6E-B83C-21BEF30645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82"/>
          <a:stretch/>
        </p:blipFill>
        <p:spPr>
          <a:xfrm>
            <a:off x="8134348" y="1005839"/>
            <a:ext cx="3444236" cy="3444236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8106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B1B643-D52E-4DE6-BE46-E5105DEE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VUELTA ENTERA</a:t>
            </a:r>
          </a:p>
        </p:txBody>
      </p:sp>
      <p:pic>
        <p:nvPicPr>
          <p:cNvPr id="5" name="Imagen 4" descr="Imagen que contiene cuarto, competencia de atletismo&#10;&#10;Descripción generada automáticamente">
            <a:extLst>
              <a:ext uri="{FF2B5EF4-FFF2-40B4-BE49-F238E27FC236}">
                <a16:creationId xmlns:a16="http://schemas.microsoft.com/office/drawing/2014/main" id="{9130F006-DD26-4A8A-9717-0B602AF75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025" y="492573"/>
            <a:ext cx="6087139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8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4D6916-AC1E-4350-A98C-8EFAC177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ZAPATEO Y ZARANDEO</a:t>
            </a:r>
          </a:p>
        </p:txBody>
      </p:sp>
      <p:pic>
        <p:nvPicPr>
          <p:cNvPr id="5" name="Imagen 4" descr="Imagen que contiene reloj, dibujo&#10;&#10;Descripción generada automáticamente">
            <a:extLst>
              <a:ext uri="{FF2B5EF4-FFF2-40B4-BE49-F238E27FC236}">
                <a16:creationId xmlns:a16="http://schemas.microsoft.com/office/drawing/2014/main" id="{C82CC235-9D12-44D7-9915-735A3EFB4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308" y="492573"/>
            <a:ext cx="6328572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62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30</Words>
  <Application>Microsoft Office PowerPoint</Application>
  <PresentationFormat>Panorámica</PresentationFormat>
  <Paragraphs>13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Broadway</vt:lpstr>
      <vt:lpstr>Calibri</vt:lpstr>
      <vt:lpstr>Calibri Light</vt:lpstr>
      <vt:lpstr>Tema de Office</vt:lpstr>
      <vt:lpstr>CHACARERA DOBLE</vt:lpstr>
      <vt:lpstr>AVANCE Y RETROCESO</vt:lpstr>
      <vt:lpstr>AVANCE Y RETROCESO</vt:lpstr>
      <vt:lpstr>GIRO</vt:lpstr>
      <vt:lpstr>VUELTA ENTERA</vt:lpstr>
      <vt:lpstr>ZAPATEO Y ZARANDEO</vt:lpstr>
      <vt:lpstr>GIRO</vt:lpstr>
      <vt:lpstr>VUELTA ENTERA</vt:lpstr>
      <vt:lpstr>ZAPATEO Y ZARANDEO</vt:lpstr>
      <vt:lpstr>GIRO</vt:lpstr>
      <vt:lpstr>MEDIA VUELTA</vt:lpstr>
      <vt:lpstr>ZAPATEO Y ZARANDEO</vt:lpstr>
      <vt:lpstr>GIRO Y CORONACIÓN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CHACARERA DOBLE</dc:title>
  <dc:creator>Lorena Laurino</dc:creator>
  <cp:lastModifiedBy>Lorena Laurino</cp:lastModifiedBy>
  <cp:revision>2</cp:revision>
  <dcterms:created xsi:type="dcterms:W3CDTF">2020-09-09T13:45:28Z</dcterms:created>
  <dcterms:modified xsi:type="dcterms:W3CDTF">2020-09-09T21:40:36Z</dcterms:modified>
</cp:coreProperties>
</file>